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752" r:id="rId2"/>
    <p:sldId id="724" r:id="rId3"/>
    <p:sldId id="523" r:id="rId4"/>
    <p:sldId id="482" r:id="rId5"/>
    <p:sldId id="725" r:id="rId6"/>
    <p:sldId id="545" r:id="rId7"/>
    <p:sldId id="667" r:id="rId8"/>
    <p:sldId id="781" r:id="rId9"/>
    <p:sldId id="783" r:id="rId10"/>
    <p:sldId id="782" r:id="rId11"/>
    <p:sldId id="472" r:id="rId12"/>
    <p:sldId id="803" r:id="rId13"/>
    <p:sldId id="633" r:id="rId14"/>
    <p:sldId id="485" r:id="rId15"/>
    <p:sldId id="486" r:id="rId16"/>
    <p:sldId id="487" r:id="rId17"/>
    <p:sldId id="488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74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0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3.tiff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tiff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13.xml"/><Relationship Id="rId7" Type="http://schemas.openxmlformats.org/officeDocument/2006/relationships/image" Target="../media/image3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8.png"/><Relationship Id="rId5" Type="http://schemas.openxmlformats.org/officeDocument/2006/relationships/tags" Target="../tags/tag15.xml"/><Relationship Id="rId10" Type="http://schemas.openxmlformats.org/officeDocument/2006/relationships/image" Target="../media/image47.png"/><Relationship Id="rId4" Type="http://schemas.openxmlformats.org/officeDocument/2006/relationships/tags" Target="../tags/tag14.xml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jpeg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5.sv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11" Type="http://schemas.openxmlformats.org/officeDocument/2006/relationships/image" Target="../media/image7.svg"/><Relationship Id="rId5" Type="http://schemas.openxmlformats.org/officeDocument/2006/relationships/image" Target="../media/image11.tiff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1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认识小数</a:t>
            </a:r>
            <a:endParaRPr lang="zh-CN" altLang="en-US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副标题 4"/>
          <p:cNvSpPr>
            <a:spLocks noGrp="1"/>
          </p:cNvSpPr>
          <p:nvPr/>
        </p:nvSpPr>
        <p:spPr>
          <a:xfrm>
            <a:off x="294005" y="173355"/>
            <a:ext cx="430974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小数的初步认识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829827" y="3638550"/>
            <a:ext cx="781571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</a:pPr>
            <a:r>
              <a:rPr lang="zh-CN" altLang="en-US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课时　小数的大小比较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黑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635" y="1771650"/>
            <a:ext cx="7375525" cy="332994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1832" y="1342735"/>
            <a:ext cx="3325519" cy="40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429" y="2505654"/>
            <a:ext cx="4504650" cy="94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箭头连接符 17"/>
          <p:cNvCxnSpPr>
            <a:cxnSpLocks noChangeShapeType="1"/>
          </p:cNvCxnSpPr>
          <p:nvPr/>
        </p:nvCxnSpPr>
        <p:spPr bwMode="auto">
          <a:xfrm rot="5400000">
            <a:off x="4955253" y="3027665"/>
            <a:ext cx="244117" cy="1535"/>
          </a:xfrm>
          <a:prstGeom prst="straightConnector1">
            <a:avLst/>
          </a:prstGeom>
          <a:noFill/>
          <a:ln w="381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4692711" y="2557855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分米</a:t>
            </a:r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4692711" y="2209336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0.8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米</a:t>
            </a:r>
          </a:p>
        </p:txBody>
      </p:sp>
      <p:cxnSp>
        <p:nvCxnSpPr>
          <p:cNvPr id="8" name="直接箭头连接符 21"/>
          <p:cNvCxnSpPr>
            <a:cxnSpLocks noChangeShapeType="1"/>
          </p:cNvCxnSpPr>
          <p:nvPr/>
        </p:nvCxnSpPr>
        <p:spPr bwMode="auto">
          <a:xfrm rot="5400000" flipH="1" flipV="1">
            <a:off x="5338316" y="3608787"/>
            <a:ext cx="242582" cy="1536"/>
          </a:xfrm>
          <a:prstGeom prst="straightConnector1">
            <a:avLst/>
          </a:prstGeom>
          <a:noFill/>
          <a:ln w="381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" name="TextBox 23"/>
          <p:cNvSpPr txBox="1">
            <a:spLocks noChangeArrowheads="1"/>
          </p:cNvSpPr>
          <p:nvPr/>
        </p:nvSpPr>
        <p:spPr bwMode="auto">
          <a:xfrm>
            <a:off x="5110320" y="3805218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分米</a:t>
            </a: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5110320" y="4153738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0.9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米</a:t>
            </a:r>
          </a:p>
        </p:txBody>
      </p:sp>
      <p:cxnSp>
        <p:nvCxnSpPr>
          <p:cNvPr id="11" name="直接箭头连接符 25"/>
          <p:cNvCxnSpPr>
            <a:cxnSpLocks noChangeShapeType="1"/>
          </p:cNvCxnSpPr>
          <p:nvPr/>
        </p:nvCxnSpPr>
        <p:spPr bwMode="auto">
          <a:xfrm rot="5400000">
            <a:off x="6100607" y="3027665"/>
            <a:ext cx="244117" cy="1535"/>
          </a:xfrm>
          <a:prstGeom prst="straightConnector1">
            <a:avLst/>
          </a:prstGeom>
          <a:noFill/>
          <a:ln w="34925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5894872" y="2557855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分米</a:t>
            </a:r>
          </a:p>
        </p:txBody>
      </p:sp>
      <p:sp>
        <p:nvSpPr>
          <p:cNvPr id="13" name="TextBox 27"/>
          <p:cNvSpPr txBox="1">
            <a:spLocks noChangeArrowheads="1"/>
          </p:cNvSpPr>
          <p:nvPr/>
        </p:nvSpPr>
        <p:spPr bwMode="auto">
          <a:xfrm>
            <a:off x="5894872" y="2209336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1.1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米</a:t>
            </a:r>
          </a:p>
        </p:txBody>
      </p:sp>
      <p:cxnSp>
        <p:nvCxnSpPr>
          <p:cNvPr id="14" name="直接箭头连接符 28"/>
          <p:cNvCxnSpPr>
            <a:cxnSpLocks noChangeShapeType="1"/>
          </p:cNvCxnSpPr>
          <p:nvPr/>
        </p:nvCxnSpPr>
        <p:spPr bwMode="auto">
          <a:xfrm rot="5400000" flipH="1" flipV="1">
            <a:off x="6475994" y="3608787"/>
            <a:ext cx="242582" cy="1535"/>
          </a:xfrm>
          <a:prstGeom prst="straightConnector1">
            <a:avLst/>
          </a:prstGeom>
          <a:noFill/>
          <a:ln w="38100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29"/>
          <p:cNvSpPr txBox="1">
            <a:spLocks noChangeArrowheads="1"/>
          </p:cNvSpPr>
          <p:nvPr/>
        </p:nvSpPr>
        <p:spPr bwMode="auto">
          <a:xfrm>
            <a:off x="6224968" y="3805218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分米</a:t>
            </a:r>
          </a:p>
        </p:txBody>
      </p:sp>
      <p:sp>
        <p:nvSpPr>
          <p:cNvPr id="17" name="TextBox 30"/>
          <p:cNvSpPr txBox="1">
            <a:spLocks noChangeArrowheads="1"/>
          </p:cNvSpPr>
          <p:nvPr/>
        </p:nvSpPr>
        <p:spPr bwMode="auto">
          <a:xfrm>
            <a:off x="6232644" y="4153738"/>
            <a:ext cx="9672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1.2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米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777123" y="5255541"/>
            <a:ext cx="8235497" cy="922972"/>
            <a:chOff x="467706" y="3750940"/>
            <a:chExt cx="8516015" cy="954171"/>
          </a:xfrm>
        </p:grpSpPr>
        <p:sp>
          <p:nvSpPr>
            <p:cNvPr id="19" name="TextBox 12"/>
            <p:cNvSpPr txBox="1">
              <a:spLocks noChangeArrowheads="1"/>
            </p:cNvSpPr>
            <p:nvPr/>
          </p:nvSpPr>
          <p:spPr bwMode="auto">
            <a:xfrm>
              <a:off x="1142440" y="3750940"/>
              <a:ext cx="7077627" cy="525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710" dirty="0">
                  <a:latin typeface="楷体" panose="02010609060101010101" charset="-122"/>
                  <a:ea typeface="楷体" panose="02010609060101010101" charset="-122"/>
                </a:rPr>
                <a:t>第一名    第二名    第三名    第四名</a:t>
              </a:r>
              <a:endParaRPr lang="en-US" altLang="zh-CN" sz="271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467706" y="4302698"/>
              <a:ext cx="8516015" cy="402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1935" dirty="0"/>
                <a:t>（   </a:t>
              </a:r>
              <a:r>
                <a:rPr lang="zh-CN" altLang="en-US" sz="1935" dirty="0" smtClean="0"/>
                <a:t>   ） </a:t>
              </a:r>
              <a:r>
                <a:rPr lang="zh-CN" altLang="zh-CN" sz="1935" dirty="0" smtClean="0"/>
                <a:t>＞</a:t>
              </a:r>
              <a:r>
                <a:rPr lang="en-US" altLang="zh-CN" sz="1935" dirty="0" smtClean="0"/>
                <a:t> </a:t>
              </a:r>
              <a:r>
                <a:rPr lang="zh-CN" altLang="en-US" sz="1935" dirty="0" smtClean="0"/>
                <a:t>（      ） </a:t>
              </a:r>
              <a:r>
                <a:rPr lang="zh-CN" altLang="zh-CN" sz="1935" dirty="0" smtClean="0"/>
                <a:t>＞</a:t>
              </a:r>
              <a:r>
                <a:rPr lang="en-US" altLang="zh-CN" sz="1935" dirty="0" smtClean="0"/>
                <a:t> </a:t>
              </a:r>
              <a:r>
                <a:rPr lang="zh-CN" altLang="en-US" sz="1935" dirty="0" smtClean="0"/>
                <a:t>（      ） </a:t>
              </a:r>
              <a:r>
                <a:rPr lang="zh-CN" altLang="zh-CN" sz="1935" dirty="0" smtClean="0"/>
                <a:t>＞</a:t>
              </a:r>
              <a:r>
                <a:rPr lang="en-US" altLang="zh-CN" sz="1935" dirty="0" smtClean="0"/>
                <a:t> </a:t>
              </a:r>
              <a:r>
                <a:rPr lang="zh-CN" altLang="en-US" sz="1935" dirty="0" smtClean="0"/>
                <a:t>（      </a:t>
              </a:r>
              <a:r>
                <a:rPr lang="zh-CN" altLang="en-US" sz="1935" dirty="0"/>
                <a:t>）</a:t>
              </a:r>
              <a:endParaRPr lang="en-US" altLang="zh-CN" sz="1935" dirty="0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323228" y="5721212"/>
            <a:ext cx="92426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1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小林</a:t>
            </a:r>
            <a:endParaRPr lang="zh-CN" altLang="en-US" sz="271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586120" y="5715506"/>
            <a:ext cx="92426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1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小强</a:t>
            </a:r>
            <a:endParaRPr lang="zh-CN" altLang="en-US" sz="271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844175" y="5729695"/>
            <a:ext cx="92426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1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小刚</a:t>
            </a:r>
            <a:endParaRPr lang="zh-CN" altLang="en-US" sz="271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022836" y="5730328"/>
            <a:ext cx="92426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1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小明</a:t>
            </a:r>
            <a:endParaRPr lang="zh-CN" altLang="en-US" sz="271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" name="图片 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5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9" grpId="0" autoUpdateAnimBg="0"/>
      <p:bldP spid="10" grpId="0" autoUpdateAnimBg="0"/>
      <p:bldP spid="12" grpId="0" autoUpdateAnimBg="0"/>
      <p:bldP spid="13" grpId="0" autoUpdateAnimBg="0"/>
      <p:bldP spid="15" grpId="0" autoUpdateAnimBg="0"/>
      <p:bldP spid="17" grpId="0" autoUpdateAnimBg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391" name="组合 2390" descr="7b0a202020202274657874626f78223a20227b5c2263617465676f72795f69645c223a31303530312c5c2269645c223a32303334333738377d220a7d0a"/>
          <p:cNvGrpSpPr/>
          <p:nvPr/>
        </p:nvGrpSpPr>
        <p:grpSpPr>
          <a:xfrm>
            <a:off x="462280" y="1390015"/>
            <a:ext cx="9824085" cy="1546225"/>
            <a:chOff x="4882" y="3030"/>
            <a:chExt cx="8754" cy="4710"/>
          </a:xfrm>
        </p:grpSpPr>
        <p:grpSp>
          <p:nvGrpSpPr>
            <p:cNvPr id="2392" name="组合 2391"/>
            <p:cNvGrpSpPr/>
            <p:nvPr/>
          </p:nvGrpSpPr>
          <p:grpSpPr>
            <a:xfrm>
              <a:off x="4882" y="3030"/>
              <a:ext cx="8754" cy="4710"/>
              <a:chOff x="4882" y="3030"/>
              <a:chExt cx="8754" cy="4710"/>
            </a:xfrm>
          </p:grpSpPr>
          <p:sp>
            <p:nvSpPr>
              <p:cNvPr id="2393" name="图形 7681"/>
              <p:cNvSpPr/>
              <p:nvPr/>
            </p:nvSpPr>
            <p:spPr>
              <a:xfrm>
                <a:off x="4882" y="3382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7144" cap="rnd">
                <a:solidFill>
                  <a:srgbClr val="ED73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8" name="图形 8066"/>
              <p:cNvSpPr/>
              <p:nvPr/>
            </p:nvSpPr>
            <p:spPr>
              <a:xfrm>
                <a:off x="12197" y="6894"/>
                <a:ext cx="847" cy="847"/>
              </a:xfrm>
              <a:custGeom>
                <a:avLst/>
                <a:gdLst>
                  <a:gd name="connsiteX0" fmla="*/ 537591 w 537590"/>
                  <a:gd name="connsiteY0" fmla="*/ 268795 h 537590"/>
                  <a:gd name="connsiteX1" fmla="*/ 268795 w 537590"/>
                  <a:gd name="connsiteY1" fmla="*/ 537591 h 537590"/>
                  <a:gd name="connsiteX2" fmla="*/ 0 w 537590"/>
                  <a:gd name="connsiteY2" fmla="*/ 268795 h 537590"/>
                  <a:gd name="connsiteX3" fmla="*/ 268795 w 537590"/>
                  <a:gd name="connsiteY3" fmla="*/ 0 h 537590"/>
                  <a:gd name="connsiteX4" fmla="*/ 537591 w 537590"/>
                  <a:gd name="connsiteY4" fmla="*/ 268795 h 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590" h="537590">
                    <a:moveTo>
                      <a:pt x="537591" y="268795"/>
                    </a:moveTo>
                    <a:cubicBezTo>
                      <a:pt x="537591" y="417247"/>
                      <a:pt x="417247" y="537591"/>
                      <a:pt x="268795" y="537591"/>
                    </a:cubicBezTo>
                    <a:cubicBezTo>
                      <a:pt x="120344" y="537591"/>
                      <a:pt x="0" y="417247"/>
                      <a:pt x="0" y="268795"/>
                    </a:cubicBezTo>
                    <a:cubicBezTo>
                      <a:pt x="0" y="120344"/>
                      <a:pt x="120344" y="0"/>
                      <a:pt x="268795" y="0"/>
                    </a:cubicBezTo>
                    <a:cubicBezTo>
                      <a:pt x="417247" y="0"/>
                      <a:pt x="537591" y="120344"/>
                      <a:pt x="537591" y="268795"/>
                    </a:cubicBez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9" name="图形 8066"/>
              <p:cNvSpPr/>
              <p:nvPr/>
            </p:nvSpPr>
            <p:spPr>
              <a:xfrm>
                <a:off x="5602" y="3471"/>
                <a:ext cx="7422" cy="3846"/>
              </a:xfrm>
              <a:custGeom>
                <a:avLst/>
                <a:gdLst>
                  <a:gd name="connsiteX0" fmla="*/ 4713161 w 4713255"/>
                  <a:gd name="connsiteY0" fmla="*/ 2442496 h 2442495"/>
                  <a:gd name="connsiteX1" fmla="*/ 259937 w 4713255"/>
                  <a:gd name="connsiteY1" fmla="*/ 2442496 h 2442495"/>
                  <a:gd name="connsiteX2" fmla="*/ 0 w 4713255"/>
                  <a:gd name="connsiteY2" fmla="*/ 2182559 h 2442495"/>
                  <a:gd name="connsiteX3" fmla="*/ 0 w 4713255"/>
                  <a:gd name="connsiteY3" fmla="*/ 206692 h 2442495"/>
                  <a:gd name="connsiteX4" fmla="*/ 206693 w 4713255"/>
                  <a:gd name="connsiteY4" fmla="*/ 0 h 2442495"/>
                  <a:gd name="connsiteX5" fmla="*/ 4506564 w 4713255"/>
                  <a:gd name="connsiteY5" fmla="*/ 0 h 2442495"/>
                  <a:gd name="connsiteX6" fmla="*/ 4713256 w 4713255"/>
                  <a:gd name="connsiteY6" fmla="*/ 206692 h 2442495"/>
                  <a:gd name="connsiteX7" fmla="*/ 4713256 w 4713255"/>
                  <a:gd name="connsiteY7" fmla="*/ 2442496 h 244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3255" h="2442495">
                    <a:moveTo>
                      <a:pt x="4713161" y="2442496"/>
                    </a:moveTo>
                    <a:lnTo>
                      <a:pt x="259937" y="2442496"/>
                    </a:lnTo>
                    <a:cubicBezTo>
                      <a:pt x="116396" y="2442496"/>
                      <a:pt x="0" y="2326100"/>
                      <a:pt x="0" y="2182559"/>
                    </a:cubicBezTo>
                    <a:lnTo>
                      <a:pt x="0" y="206692"/>
                    </a:lnTo>
                    <a:cubicBezTo>
                      <a:pt x="0" y="92583"/>
                      <a:pt x="92488" y="0"/>
                      <a:pt x="206693" y="0"/>
                    </a:cubicBezTo>
                    <a:lnTo>
                      <a:pt x="4506564" y="0"/>
                    </a:lnTo>
                    <a:cubicBezTo>
                      <a:pt x="4620673" y="0"/>
                      <a:pt x="4713256" y="92488"/>
                      <a:pt x="4713256" y="206692"/>
                    </a:cubicBezTo>
                    <a:lnTo>
                      <a:pt x="4713256" y="2442496"/>
                    </a:lnTo>
                    <a:close/>
                  </a:path>
                </a:pathLst>
              </a:custGeom>
              <a:solidFill>
                <a:srgbClr val="FFFE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0" name="图形 8066"/>
              <p:cNvSpPr/>
              <p:nvPr/>
            </p:nvSpPr>
            <p:spPr>
              <a:xfrm>
                <a:off x="5602" y="3080"/>
                <a:ext cx="811" cy="3693"/>
              </a:xfrm>
              <a:custGeom>
                <a:avLst/>
                <a:gdLst>
                  <a:gd name="connsiteX0" fmla="*/ 514731 w 514731"/>
                  <a:gd name="connsiteY0" fmla="*/ 257366 h 2345054"/>
                  <a:gd name="connsiteX1" fmla="*/ 257366 w 514731"/>
                  <a:gd name="connsiteY1" fmla="*/ 0 h 2345054"/>
                  <a:gd name="connsiteX2" fmla="*/ 0 w 514731"/>
                  <a:gd name="connsiteY2" fmla="*/ 257366 h 2345054"/>
                  <a:gd name="connsiteX3" fmla="*/ 0 w 514731"/>
                  <a:gd name="connsiteY3" fmla="*/ 1693736 h 2345054"/>
                  <a:gd name="connsiteX4" fmla="*/ 0 w 514731"/>
                  <a:gd name="connsiteY4" fmla="*/ 1693736 h 2345054"/>
                  <a:gd name="connsiteX5" fmla="*/ 0 w 514731"/>
                  <a:gd name="connsiteY5" fmla="*/ 2304288 h 2345054"/>
                  <a:gd name="connsiteX6" fmla="*/ 257366 w 514731"/>
                  <a:gd name="connsiteY6" fmla="*/ 2175701 h 2345054"/>
                  <a:gd name="connsiteX7" fmla="*/ 499300 w 514731"/>
                  <a:gd name="connsiteY7" fmla="*/ 2345055 h 2345054"/>
                  <a:gd name="connsiteX8" fmla="*/ 514350 w 514731"/>
                  <a:gd name="connsiteY8" fmla="*/ 1760411 h 2345054"/>
                  <a:gd name="connsiteX9" fmla="*/ 514731 w 514731"/>
                  <a:gd name="connsiteY9" fmla="*/ 1746980 h 2345054"/>
                  <a:gd name="connsiteX10" fmla="*/ 514731 w 514731"/>
                  <a:gd name="connsiteY10" fmla="*/ 257366 h 234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731" h="2345054">
                    <a:moveTo>
                      <a:pt x="514731" y="257366"/>
                    </a:moveTo>
                    <a:cubicBezTo>
                      <a:pt x="514731" y="115253"/>
                      <a:pt x="399479" y="0"/>
                      <a:pt x="257366" y="0"/>
                    </a:cubicBezTo>
                    <a:cubicBezTo>
                      <a:pt x="115253" y="0"/>
                      <a:pt x="0" y="115253"/>
                      <a:pt x="0" y="257366"/>
                    </a:cubicBezTo>
                    <a:lnTo>
                      <a:pt x="0" y="1693736"/>
                    </a:lnTo>
                    <a:lnTo>
                      <a:pt x="0" y="1693736"/>
                    </a:lnTo>
                    <a:lnTo>
                      <a:pt x="0" y="2304288"/>
                    </a:lnTo>
                    <a:cubicBezTo>
                      <a:pt x="0" y="2304288"/>
                      <a:pt x="99441" y="2180939"/>
                      <a:pt x="257366" y="2175701"/>
                    </a:cubicBezTo>
                    <a:cubicBezTo>
                      <a:pt x="415290" y="2170462"/>
                      <a:pt x="499300" y="2345055"/>
                      <a:pt x="499300" y="2345055"/>
                    </a:cubicBezTo>
                    <a:lnTo>
                      <a:pt x="514350" y="1760411"/>
                    </a:lnTo>
                    <a:cubicBezTo>
                      <a:pt x="514541" y="1755934"/>
                      <a:pt x="514731" y="1751552"/>
                      <a:pt x="514731" y="1746980"/>
                    </a:cubicBezTo>
                    <a:lnTo>
                      <a:pt x="514731" y="257366"/>
                    </a:ln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1" name="图形 8066"/>
              <p:cNvSpPr/>
              <p:nvPr/>
            </p:nvSpPr>
            <p:spPr>
              <a:xfrm>
                <a:off x="6574" y="4240"/>
                <a:ext cx="157" cy="154"/>
              </a:xfrm>
              <a:custGeom>
                <a:avLst/>
                <a:gdLst>
                  <a:gd name="connsiteX0" fmla="*/ 99441 w 99441"/>
                  <a:gd name="connsiteY0" fmla="*/ 0 h 97917"/>
                  <a:gd name="connsiteX1" fmla="*/ 99441 w 99441"/>
                  <a:gd name="connsiteY1" fmla="*/ 97917 h 97917"/>
                  <a:gd name="connsiteX2" fmla="*/ 0 w 99441"/>
                  <a:gd name="connsiteY2" fmla="*/ 97917 h 97917"/>
                  <a:gd name="connsiteX3" fmla="*/ 0 w 99441"/>
                  <a:gd name="connsiteY3" fmla="*/ 0 h 97917"/>
                  <a:gd name="connsiteX4" fmla="*/ 99441 w 99441"/>
                  <a:gd name="connsiteY4" fmla="*/ 0 h 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41" h="97917">
                    <a:moveTo>
                      <a:pt x="99441" y="0"/>
                    </a:moveTo>
                    <a:cubicBezTo>
                      <a:pt x="99441" y="34004"/>
                      <a:pt x="99441" y="64199"/>
                      <a:pt x="99441" y="97917"/>
                    </a:cubicBezTo>
                    <a:cubicBezTo>
                      <a:pt x="65437" y="97917"/>
                      <a:pt x="35243" y="97917"/>
                      <a:pt x="0" y="97917"/>
                    </a:cubicBezTo>
                    <a:cubicBezTo>
                      <a:pt x="0" y="66675"/>
                      <a:pt x="0" y="36481"/>
                      <a:pt x="0" y="0"/>
                    </a:cubicBezTo>
                    <a:cubicBezTo>
                      <a:pt x="29051" y="0"/>
                      <a:pt x="60960" y="0"/>
                      <a:pt x="994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2" name="图形 8066"/>
              <p:cNvSpPr/>
              <p:nvPr/>
            </p:nvSpPr>
            <p:spPr>
              <a:xfrm>
                <a:off x="6572" y="4913"/>
                <a:ext cx="155" cy="159"/>
              </a:xfrm>
              <a:custGeom>
                <a:avLst/>
                <a:gdLst>
                  <a:gd name="connsiteX0" fmla="*/ 0 w 98488"/>
                  <a:gd name="connsiteY0" fmla="*/ 0 h 100869"/>
                  <a:gd name="connsiteX1" fmla="*/ 98488 w 98488"/>
                  <a:gd name="connsiteY1" fmla="*/ 0 h 100869"/>
                  <a:gd name="connsiteX2" fmla="*/ 98488 w 98488"/>
                  <a:gd name="connsiteY2" fmla="*/ 100870 h 100869"/>
                  <a:gd name="connsiteX3" fmla="*/ 0 w 98488"/>
                  <a:gd name="connsiteY3" fmla="*/ 100870 h 100869"/>
                  <a:gd name="connsiteX4" fmla="*/ 0 w 98488"/>
                  <a:gd name="connsiteY4" fmla="*/ 0 h 10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8" h="100869">
                    <a:moveTo>
                      <a:pt x="0" y="0"/>
                    </a:moveTo>
                    <a:cubicBezTo>
                      <a:pt x="35338" y="0"/>
                      <a:pt x="63627" y="0"/>
                      <a:pt x="98488" y="0"/>
                    </a:cubicBezTo>
                    <a:cubicBezTo>
                      <a:pt x="98488" y="31909"/>
                      <a:pt x="98488" y="63817"/>
                      <a:pt x="98488" y="100870"/>
                    </a:cubicBezTo>
                    <a:cubicBezTo>
                      <a:pt x="67913" y="100870"/>
                      <a:pt x="35814" y="100870"/>
                      <a:pt x="0" y="100870"/>
                    </a:cubicBezTo>
                    <a:cubicBezTo>
                      <a:pt x="0" y="68199"/>
                      <a:pt x="0" y="37909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3" name="图形 8066"/>
              <p:cNvSpPr/>
              <p:nvPr/>
            </p:nvSpPr>
            <p:spPr>
              <a:xfrm>
                <a:off x="6569" y="4583"/>
                <a:ext cx="161" cy="143"/>
              </a:xfrm>
              <a:custGeom>
                <a:avLst/>
                <a:gdLst>
                  <a:gd name="connsiteX0" fmla="*/ 0 w 102108"/>
                  <a:gd name="connsiteY0" fmla="*/ 90678 h 90678"/>
                  <a:gd name="connsiteX1" fmla="*/ 0 w 102108"/>
                  <a:gd name="connsiteY1" fmla="*/ 0 h 90678"/>
                  <a:gd name="connsiteX2" fmla="*/ 102108 w 102108"/>
                  <a:gd name="connsiteY2" fmla="*/ 0 h 90678"/>
                  <a:gd name="connsiteX3" fmla="*/ 102108 w 102108"/>
                  <a:gd name="connsiteY3" fmla="*/ 90678 h 90678"/>
                  <a:gd name="connsiteX4" fmla="*/ 0 w 102108"/>
                  <a:gd name="connsiteY4" fmla="*/ 90678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08" h="90678">
                    <a:moveTo>
                      <a:pt x="0" y="90678"/>
                    </a:moveTo>
                    <a:cubicBezTo>
                      <a:pt x="0" y="58293"/>
                      <a:pt x="0" y="32480"/>
                      <a:pt x="0" y="0"/>
                    </a:cubicBezTo>
                    <a:cubicBezTo>
                      <a:pt x="33623" y="0"/>
                      <a:pt x="65627" y="0"/>
                      <a:pt x="102108" y="0"/>
                    </a:cubicBezTo>
                    <a:cubicBezTo>
                      <a:pt x="102108" y="28289"/>
                      <a:pt x="102108" y="56102"/>
                      <a:pt x="102108" y="90678"/>
                    </a:cubicBezTo>
                    <a:cubicBezTo>
                      <a:pt x="70961" y="90678"/>
                      <a:pt x="38957" y="90678"/>
                      <a:pt x="0" y="90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4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5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6" name="图形 8066"/>
              <p:cNvSpPr/>
              <p:nvPr/>
            </p:nvSpPr>
            <p:spPr>
              <a:xfrm>
                <a:off x="5602" y="3067"/>
                <a:ext cx="811" cy="4249"/>
              </a:xfrm>
              <a:custGeom>
                <a:avLst/>
                <a:gdLst>
                  <a:gd name="connsiteX0" fmla="*/ 257366 w 514731"/>
                  <a:gd name="connsiteY0" fmla="*/ 2698433 h 2698432"/>
                  <a:gd name="connsiteX1" fmla="*/ 257366 w 514731"/>
                  <a:gd name="connsiteY1" fmla="*/ 2698433 h 2698432"/>
                  <a:gd name="connsiteX2" fmla="*/ 0 w 514731"/>
                  <a:gd name="connsiteY2" fmla="*/ 2441067 h 2698432"/>
                  <a:gd name="connsiteX3" fmla="*/ 0 w 514731"/>
                  <a:gd name="connsiteY3" fmla="*/ 257366 h 2698432"/>
                  <a:gd name="connsiteX4" fmla="*/ 257366 w 514731"/>
                  <a:gd name="connsiteY4" fmla="*/ 0 h 2698432"/>
                  <a:gd name="connsiteX5" fmla="*/ 257366 w 514731"/>
                  <a:gd name="connsiteY5" fmla="*/ 0 h 2698432"/>
                  <a:gd name="connsiteX6" fmla="*/ 514731 w 514731"/>
                  <a:gd name="connsiteY6" fmla="*/ 257366 h 2698432"/>
                  <a:gd name="connsiteX7" fmla="*/ 514731 w 514731"/>
                  <a:gd name="connsiteY7" fmla="*/ 2441067 h 269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731" h="2698432">
                    <a:moveTo>
                      <a:pt x="257366" y="2698433"/>
                    </a:moveTo>
                    <a:lnTo>
                      <a:pt x="257366" y="2698433"/>
                    </a:lnTo>
                    <a:cubicBezTo>
                      <a:pt x="115253" y="2698433"/>
                      <a:pt x="0" y="2583180"/>
                      <a:pt x="0" y="2441067"/>
                    </a:cubicBezTo>
                    <a:lnTo>
                      <a:pt x="0" y="257366"/>
                    </a:lnTo>
                    <a:cubicBezTo>
                      <a:pt x="0" y="115253"/>
                      <a:pt x="115253" y="0"/>
                      <a:pt x="257366" y="0"/>
                    </a:cubicBezTo>
                    <a:lnTo>
                      <a:pt x="257366" y="0"/>
                    </a:lnTo>
                    <a:cubicBezTo>
                      <a:pt x="399479" y="0"/>
                      <a:pt x="514731" y="115253"/>
                      <a:pt x="514731" y="257366"/>
                    </a:cubicBezTo>
                    <a:lnTo>
                      <a:pt x="514731" y="2441067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7" name="图形 8066"/>
              <p:cNvSpPr/>
              <p:nvPr/>
            </p:nvSpPr>
            <p:spPr>
              <a:xfrm>
                <a:off x="5602" y="6506"/>
                <a:ext cx="811" cy="811"/>
              </a:xfrm>
              <a:custGeom>
                <a:avLst/>
                <a:gdLst>
                  <a:gd name="connsiteX0" fmla="*/ 257366 w 514731"/>
                  <a:gd name="connsiteY0" fmla="*/ 514731 h 514730"/>
                  <a:gd name="connsiteX1" fmla="*/ 0 w 514731"/>
                  <a:gd name="connsiteY1" fmla="*/ 257366 h 514730"/>
                  <a:gd name="connsiteX2" fmla="*/ 257366 w 514731"/>
                  <a:gd name="connsiteY2" fmla="*/ 0 h 514730"/>
                  <a:gd name="connsiteX3" fmla="*/ 514731 w 514731"/>
                  <a:gd name="connsiteY3" fmla="*/ 257366 h 5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31" h="514730">
                    <a:moveTo>
                      <a:pt x="257366" y="514731"/>
                    </a:moveTo>
                    <a:cubicBezTo>
                      <a:pt x="115253" y="514731"/>
                      <a:pt x="0" y="399479"/>
                      <a:pt x="0" y="257366"/>
                    </a:cubicBezTo>
                    <a:cubicBezTo>
                      <a:pt x="0" y="115253"/>
                      <a:pt x="115253" y="0"/>
                      <a:pt x="257366" y="0"/>
                    </a:cubicBezTo>
                    <a:cubicBezTo>
                      <a:pt x="399479" y="0"/>
                      <a:pt x="514731" y="115253"/>
                      <a:pt x="514731" y="257366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8" name="图形 8066"/>
              <p:cNvSpPr/>
              <p:nvPr/>
            </p:nvSpPr>
            <p:spPr>
              <a:xfrm>
                <a:off x="12215" y="7317"/>
                <a:ext cx="810" cy="408"/>
              </a:xfrm>
              <a:custGeom>
                <a:avLst/>
                <a:gdLst>
                  <a:gd name="connsiteX0" fmla="*/ 514159 w 514166"/>
                  <a:gd name="connsiteY0" fmla="*/ 0 h 259373"/>
                  <a:gd name="connsiteX1" fmla="*/ 259366 w 514166"/>
                  <a:gd name="connsiteY1" fmla="*/ 259366 h 259373"/>
                  <a:gd name="connsiteX2" fmla="*/ 0 w 514166"/>
                  <a:gd name="connsiteY2" fmla="*/ 4001 h 259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4166" h="259373">
                    <a:moveTo>
                      <a:pt x="514159" y="0"/>
                    </a:moveTo>
                    <a:cubicBezTo>
                      <a:pt x="515207" y="142113"/>
                      <a:pt x="401479" y="258223"/>
                      <a:pt x="259366" y="259366"/>
                    </a:cubicBezTo>
                    <a:cubicBezTo>
                      <a:pt x="117253" y="260414"/>
                      <a:pt x="1143" y="146114"/>
                      <a:pt x="0" y="4001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9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0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1" name="图形 8066"/>
              <p:cNvSpPr/>
              <p:nvPr/>
            </p:nvSpPr>
            <p:spPr>
              <a:xfrm>
                <a:off x="6008" y="3357"/>
                <a:ext cx="7040" cy="3961"/>
              </a:xfrm>
              <a:custGeom>
                <a:avLst/>
                <a:gdLst>
                  <a:gd name="connsiteX0" fmla="*/ 246602 w 4470279"/>
                  <a:gd name="connsiteY0" fmla="*/ 0 h 2514980"/>
                  <a:gd name="connsiteX1" fmla="*/ 390049 w 4470279"/>
                  <a:gd name="connsiteY1" fmla="*/ 64579 h 2514980"/>
                  <a:gd name="connsiteX2" fmla="*/ 4190429 w 4470279"/>
                  <a:gd name="connsiteY2" fmla="*/ 78867 h 2514980"/>
                  <a:gd name="connsiteX3" fmla="*/ 4470273 w 4470279"/>
                  <a:gd name="connsiteY3" fmla="*/ 361664 h 2514980"/>
                  <a:gd name="connsiteX4" fmla="*/ 4455795 w 4470279"/>
                  <a:gd name="connsiteY4" fmla="*/ 2514981 h 2514980"/>
                  <a:gd name="connsiteX5" fmla="*/ 0 w 4470279"/>
                  <a:gd name="connsiteY5" fmla="*/ 2514981 h 251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70279" h="2514980">
                    <a:moveTo>
                      <a:pt x="246602" y="0"/>
                    </a:moveTo>
                    <a:cubicBezTo>
                      <a:pt x="246602" y="0"/>
                      <a:pt x="278987" y="63055"/>
                      <a:pt x="390049" y="64579"/>
                    </a:cubicBezTo>
                    <a:cubicBezTo>
                      <a:pt x="483013" y="65913"/>
                      <a:pt x="3281934" y="75724"/>
                      <a:pt x="4190429" y="78867"/>
                    </a:cubicBezTo>
                    <a:cubicBezTo>
                      <a:pt x="4345877" y="79439"/>
                      <a:pt x="4471321" y="206121"/>
                      <a:pt x="4470273" y="361664"/>
                    </a:cubicBezTo>
                    <a:lnTo>
                      <a:pt x="4455795" y="2514981"/>
                    </a:lnTo>
                    <a:lnTo>
                      <a:pt x="0" y="2514981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82" name="图形 8066"/>
              <p:cNvGrpSpPr/>
              <p:nvPr/>
            </p:nvGrpSpPr>
            <p:grpSpPr>
              <a:xfrm>
                <a:off x="13246" y="4554"/>
                <a:ext cx="390" cy="3092"/>
                <a:chOff x="8411104" y="2891503"/>
                <a:chExt cx="247809" cy="1963221"/>
              </a:xfrm>
            </p:grpSpPr>
            <p:sp>
              <p:nvSpPr>
                <p:cNvPr id="8083" name="任意多边形: 形状 8082"/>
                <p:cNvSpPr/>
                <p:nvPr/>
              </p:nvSpPr>
              <p:spPr>
                <a:xfrm>
                  <a:off x="8411104" y="2891503"/>
                  <a:ext cx="247809" cy="1963221"/>
                </a:xfrm>
                <a:custGeom>
                  <a:avLst/>
                  <a:gdLst>
                    <a:gd name="connsiteX0" fmla="*/ 42 w 247809"/>
                    <a:gd name="connsiteY0" fmla="*/ 883730 h 1963221"/>
                    <a:gd name="connsiteX1" fmla="*/ 42 w 247809"/>
                    <a:gd name="connsiteY1" fmla="*/ 117253 h 1963221"/>
                    <a:gd name="connsiteX2" fmla="*/ 124439 w 247809"/>
                    <a:gd name="connsiteY2" fmla="*/ 0 h 1963221"/>
                    <a:gd name="connsiteX3" fmla="*/ 247597 w 247809"/>
                    <a:gd name="connsiteY3" fmla="*/ 119825 h 1963221"/>
                    <a:gd name="connsiteX4" fmla="*/ 246359 w 247809"/>
                    <a:gd name="connsiteY4" fmla="*/ 1606677 h 1963221"/>
                    <a:gd name="connsiteX5" fmla="*/ 217879 w 247809"/>
                    <a:gd name="connsiteY5" fmla="*/ 1767555 h 1963221"/>
                    <a:gd name="connsiteX6" fmla="*/ 156538 w 247809"/>
                    <a:gd name="connsiteY6" fmla="*/ 1931194 h 1963221"/>
                    <a:gd name="connsiteX7" fmla="*/ 124058 w 247809"/>
                    <a:gd name="connsiteY7" fmla="*/ 1963198 h 1963221"/>
                    <a:gd name="connsiteX8" fmla="*/ 90816 w 247809"/>
                    <a:gd name="connsiteY8" fmla="*/ 1933290 h 1963221"/>
                    <a:gd name="connsiteX9" fmla="*/ 6519 w 247809"/>
                    <a:gd name="connsiteY9" fmla="*/ 1709452 h 1963221"/>
                    <a:gd name="connsiteX10" fmla="*/ 328 w 247809"/>
                    <a:gd name="connsiteY10" fmla="*/ 1650492 h 1963221"/>
                    <a:gd name="connsiteX11" fmla="*/ 42 w 247809"/>
                    <a:gd name="connsiteY11" fmla="*/ 883730 h 1963221"/>
                    <a:gd name="connsiteX12" fmla="*/ 183018 w 247809"/>
                    <a:gd name="connsiteY12" fmla="*/ 1651921 h 1963221"/>
                    <a:gd name="connsiteX13" fmla="*/ 183018 w 247809"/>
                    <a:gd name="connsiteY13" fmla="*/ 342519 h 1963221"/>
                    <a:gd name="connsiteX14" fmla="*/ 63098 w 247809"/>
                    <a:gd name="connsiteY14" fmla="*/ 342519 h 1963221"/>
                    <a:gd name="connsiteX15" fmla="*/ 63098 w 247809"/>
                    <a:gd name="connsiteY15" fmla="*/ 1651921 h 1963221"/>
                    <a:gd name="connsiteX16" fmla="*/ 183018 w 247809"/>
                    <a:gd name="connsiteY16" fmla="*/ 1651921 h 1963221"/>
                    <a:gd name="connsiteX17" fmla="*/ 195591 w 247809"/>
                    <a:gd name="connsiteY17" fmla="*/ 154496 h 1963221"/>
                    <a:gd name="connsiteX18" fmla="*/ 166635 w 247809"/>
                    <a:gd name="connsiteY18" fmla="*/ 68675 h 1963221"/>
                    <a:gd name="connsiteX19" fmla="*/ 76147 w 247809"/>
                    <a:gd name="connsiteY19" fmla="*/ 71247 h 1963221"/>
                    <a:gd name="connsiteX20" fmla="*/ 54620 w 247809"/>
                    <a:gd name="connsiteY20" fmla="*/ 154496 h 1963221"/>
                    <a:gd name="connsiteX21" fmla="*/ 195591 w 247809"/>
                    <a:gd name="connsiteY21" fmla="*/ 154496 h 1963221"/>
                    <a:gd name="connsiteX22" fmla="*/ 61097 w 247809"/>
                    <a:gd name="connsiteY22" fmla="*/ 275939 h 1963221"/>
                    <a:gd name="connsiteX23" fmla="*/ 183303 w 247809"/>
                    <a:gd name="connsiteY23" fmla="*/ 275939 h 1963221"/>
                    <a:gd name="connsiteX24" fmla="*/ 183303 w 247809"/>
                    <a:gd name="connsiteY24" fmla="*/ 220218 h 1963221"/>
                    <a:gd name="connsiteX25" fmla="*/ 61097 w 247809"/>
                    <a:gd name="connsiteY25" fmla="*/ 220218 h 1963221"/>
                    <a:gd name="connsiteX26" fmla="*/ 61097 w 247809"/>
                    <a:gd name="connsiteY26" fmla="*/ 275939 h 1963221"/>
                    <a:gd name="connsiteX27" fmla="*/ 75195 w 247809"/>
                    <a:gd name="connsiteY27" fmla="*/ 1718786 h 1963221"/>
                    <a:gd name="connsiteX28" fmla="*/ 123391 w 247809"/>
                    <a:gd name="connsiteY28" fmla="*/ 1847088 h 1963221"/>
                    <a:gd name="connsiteX29" fmla="*/ 170921 w 247809"/>
                    <a:gd name="connsiteY29" fmla="*/ 1718786 h 1963221"/>
                    <a:gd name="connsiteX30" fmla="*/ 75195 w 247809"/>
                    <a:gd name="connsiteY30" fmla="*/ 1718786 h 1963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809" h="1963221">
                      <a:moveTo>
                        <a:pt x="42" y="883730"/>
                      </a:moveTo>
                      <a:cubicBezTo>
                        <a:pt x="42" y="628269"/>
                        <a:pt x="-53" y="372713"/>
                        <a:pt x="42" y="117253"/>
                      </a:cubicBezTo>
                      <a:cubicBezTo>
                        <a:pt x="42" y="27242"/>
                        <a:pt x="29189" y="-95"/>
                        <a:pt x="124439" y="0"/>
                      </a:cubicBezTo>
                      <a:cubicBezTo>
                        <a:pt x="217308" y="96"/>
                        <a:pt x="247597" y="29337"/>
                        <a:pt x="247597" y="119825"/>
                      </a:cubicBezTo>
                      <a:cubicBezTo>
                        <a:pt x="247692" y="615410"/>
                        <a:pt x="248455" y="1111092"/>
                        <a:pt x="246359" y="1606677"/>
                      </a:cubicBezTo>
                      <a:cubicBezTo>
                        <a:pt x="246169" y="1660398"/>
                        <a:pt x="232547" y="1715262"/>
                        <a:pt x="217879" y="1767555"/>
                      </a:cubicBezTo>
                      <a:cubicBezTo>
                        <a:pt x="202163" y="1823466"/>
                        <a:pt x="179017" y="1877378"/>
                        <a:pt x="156538" y="1931194"/>
                      </a:cubicBezTo>
                      <a:cubicBezTo>
                        <a:pt x="150823" y="1944815"/>
                        <a:pt x="135774" y="1962341"/>
                        <a:pt x="124058" y="1963198"/>
                      </a:cubicBezTo>
                      <a:cubicBezTo>
                        <a:pt x="113390" y="1963960"/>
                        <a:pt x="96055" y="1946434"/>
                        <a:pt x="90816" y="1933290"/>
                      </a:cubicBezTo>
                      <a:cubicBezTo>
                        <a:pt x="61003" y="1859376"/>
                        <a:pt x="32904" y="1784604"/>
                        <a:pt x="6519" y="1709452"/>
                      </a:cubicBezTo>
                      <a:cubicBezTo>
                        <a:pt x="138" y="1691259"/>
                        <a:pt x="328" y="1670209"/>
                        <a:pt x="328" y="1650492"/>
                      </a:cubicBezTo>
                      <a:cubicBezTo>
                        <a:pt x="-53" y="1394746"/>
                        <a:pt x="42" y="1139190"/>
                        <a:pt x="42" y="883730"/>
                      </a:cubicBezTo>
                      <a:close/>
                      <a:moveTo>
                        <a:pt x="183018" y="1651921"/>
                      </a:moveTo>
                      <a:cubicBezTo>
                        <a:pt x="183018" y="1212342"/>
                        <a:pt x="183018" y="778002"/>
                        <a:pt x="183018" y="342519"/>
                      </a:cubicBezTo>
                      <a:cubicBezTo>
                        <a:pt x="141488" y="342519"/>
                        <a:pt x="103484" y="342519"/>
                        <a:pt x="63098" y="342519"/>
                      </a:cubicBezTo>
                      <a:cubicBezTo>
                        <a:pt x="63098" y="779907"/>
                        <a:pt x="63098" y="1215485"/>
                        <a:pt x="63098" y="1651921"/>
                      </a:cubicBezTo>
                      <a:cubicBezTo>
                        <a:pt x="104817" y="1651921"/>
                        <a:pt x="142822" y="1651921"/>
                        <a:pt x="183018" y="1651921"/>
                      </a:cubicBezTo>
                      <a:close/>
                      <a:moveTo>
                        <a:pt x="195591" y="154496"/>
                      </a:moveTo>
                      <a:cubicBezTo>
                        <a:pt x="185018" y="119729"/>
                        <a:pt x="184446" y="78486"/>
                        <a:pt x="166635" y="68675"/>
                      </a:cubicBezTo>
                      <a:cubicBezTo>
                        <a:pt x="142822" y="55626"/>
                        <a:pt x="99197" y="56769"/>
                        <a:pt x="76147" y="71247"/>
                      </a:cubicBezTo>
                      <a:cubicBezTo>
                        <a:pt x="59193" y="81915"/>
                        <a:pt x="61574" y="123444"/>
                        <a:pt x="54620" y="154496"/>
                      </a:cubicBezTo>
                      <a:cubicBezTo>
                        <a:pt x="104437" y="154496"/>
                        <a:pt x="142251" y="154496"/>
                        <a:pt x="195591" y="154496"/>
                      </a:cubicBezTo>
                      <a:close/>
                      <a:moveTo>
                        <a:pt x="61097" y="275939"/>
                      </a:moveTo>
                      <a:cubicBezTo>
                        <a:pt x="105103" y="275939"/>
                        <a:pt x="144060" y="275939"/>
                        <a:pt x="183303" y="275939"/>
                      </a:cubicBezTo>
                      <a:cubicBezTo>
                        <a:pt x="183303" y="255175"/>
                        <a:pt x="183303" y="237649"/>
                        <a:pt x="183303" y="220218"/>
                      </a:cubicBezTo>
                      <a:cubicBezTo>
                        <a:pt x="141012" y="220218"/>
                        <a:pt x="101865" y="220218"/>
                        <a:pt x="61097" y="220218"/>
                      </a:cubicBezTo>
                      <a:cubicBezTo>
                        <a:pt x="61097" y="239744"/>
                        <a:pt x="61097" y="256128"/>
                        <a:pt x="61097" y="275939"/>
                      </a:cubicBezTo>
                      <a:close/>
                      <a:moveTo>
                        <a:pt x="75195" y="1718786"/>
                      </a:moveTo>
                      <a:cubicBezTo>
                        <a:pt x="90530" y="1759553"/>
                        <a:pt x="105198" y="1798511"/>
                        <a:pt x="123391" y="1847088"/>
                      </a:cubicBezTo>
                      <a:cubicBezTo>
                        <a:pt x="141488" y="1798320"/>
                        <a:pt x="155490" y="1760411"/>
                        <a:pt x="170921" y="1718786"/>
                      </a:cubicBezTo>
                      <a:cubicBezTo>
                        <a:pt x="136917" y="1718786"/>
                        <a:pt x="108342" y="1718786"/>
                        <a:pt x="75195" y="171878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4" name="任意多边形: 形状 8083"/>
                <p:cNvSpPr/>
                <p:nvPr/>
              </p:nvSpPr>
              <p:spPr>
                <a:xfrm>
                  <a:off x="8454866" y="2943930"/>
                  <a:ext cx="162496" cy="109308"/>
                </a:xfrm>
                <a:custGeom>
                  <a:avLst/>
                  <a:gdLst>
                    <a:gd name="connsiteX0" fmla="*/ 162496 w 162496"/>
                    <a:gd name="connsiteY0" fmla="*/ 109309 h 109308"/>
                    <a:gd name="connsiteX1" fmla="*/ 0 w 162496"/>
                    <a:gd name="connsiteY1" fmla="*/ 109309 h 109308"/>
                    <a:gd name="connsiteX2" fmla="*/ 24765 w 162496"/>
                    <a:gd name="connsiteY2" fmla="*/ 13392 h 109308"/>
                    <a:gd name="connsiteX3" fmla="*/ 128968 w 162496"/>
                    <a:gd name="connsiteY3" fmla="*/ 10439 h 109308"/>
                    <a:gd name="connsiteX4" fmla="*/ 162496 w 162496"/>
                    <a:gd name="connsiteY4" fmla="*/ 109309 h 10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496" h="109308">
                      <a:moveTo>
                        <a:pt x="162496" y="109309"/>
                      </a:moveTo>
                      <a:cubicBezTo>
                        <a:pt x="101060" y="109309"/>
                        <a:pt x="57531" y="109309"/>
                        <a:pt x="0" y="109309"/>
                      </a:cubicBezTo>
                      <a:cubicBezTo>
                        <a:pt x="8001" y="73495"/>
                        <a:pt x="5239" y="25584"/>
                        <a:pt x="24765" y="13392"/>
                      </a:cubicBezTo>
                      <a:cubicBezTo>
                        <a:pt x="51245" y="-3182"/>
                        <a:pt x="101536" y="-4610"/>
                        <a:pt x="128968" y="10439"/>
                      </a:cubicBezTo>
                      <a:cubicBezTo>
                        <a:pt x="149733" y="21679"/>
                        <a:pt x="150400" y="69304"/>
                        <a:pt x="162496" y="1093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5" name="任意多边形: 形状 8084"/>
                <p:cNvSpPr/>
                <p:nvPr/>
              </p:nvSpPr>
              <p:spPr>
                <a:xfrm>
                  <a:off x="8454008" y="3103530"/>
                  <a:ext cx="158496" cy="72199"/>
                </a:xfrm>
                <a:custGeom>
                  <a:avLst/>
                  <a:gdLst>
                    <a:gd name="connsiteX0" fmla="*/ 0 w 158496"/>
                    <a:gd name="connsiteY0" fmla="*/ 72200 h 72199"/>
                    <a:gd name="connsiteX1" fmla="*/ 0 w 158496"/>
                    <a:gd name="connsiteY1" fmla="*/ 0 h 72199"/>
                    <a:gd name="connsiteX2" fmla="*/ 158496 w 158496"/>
                    <a:gd name="connsiteY2" fmla="*/ 0 h 72199"/>
                    <a:gd name="connsiteX3" fmla="*/ 158496 w 158496"/>
                    <a:gd name="connsiteY3" fmla="*/ 72200 h 72199"/>
                    <a:gd name="connsiteX4" fmla="*/ 0 w 158496"/>
                    <a:gd name="connsiteY4" fmla="*/ 72200 h 7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96" h="72199">
                      <a:moveTo>
                        <a:pt x="0" y="72200"/>
                      </a:moveTo>
                      <a:cubicBezTo>
                        <a:pt x="0" y="46482"/>
                        <a:pt x="0" y="25241"/>
                        <a:pt x="0" y="0"/>
                      </a:cubicBezTo>
                      <a:cubicBezTo>
                        <a:pt x="52864" y="0"/>
                        <a:pt x="103632" y="0"/>
                        <a:pt x="158496" y="0"/>
                      </a:cubicBezTo>
                      <a:cubicBezTo>
                        <a:pt x="158496" y="22574"/>
                        <a:pt x="158496" y="45339"/>
                        <a:pt x="158496" y="72200"/>
                      </a:cubicBezTo>
                      <a:cubicBezTo>
                        <a:pt x="107728" y="72200"/>
                        <a:pt x="57055" y="72200"/>
                        <a:pt x="0" y="72200"/>
                      </a:cubicBezTo>
                      <a:close/>
                    </a:path>
                  </a:pathLst>
                </a:custGeom>
                <a:solidFill>
                  <a:srgbClr val="D81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86" name="图形 8066"/>
                <p:cNvGrpSpPr/>
                <p:nvPr/>
              </p:nvGrpSpPr>
              <p:grpSpPr>
                <a:xfrm>
                  <a:off x="8457819" y="3234023"/>
                  <a:ext cx="154685" cy="1309401"/>
                  <a:chOff x="8457819" y="3234023"/>
                  <a:chExt cx="154685" cy="1309401"/>
                </a:xfrm>
              </p:grpSpPr>
              <p:sp>
                <p:nvSpPr>
                  <p:cNvPr id="8087" name="任意多边形: 形状 8086"/>
                  <p:cNvSpPr/>
                  <p:nvPr/>
                </p:nvSpPr>
                <p:spPr>
                  <a:xfrm>
                    <a:off x="8457819" y="3234023"/>
                    <a:ext cx="154685" cy="1309401"/>
                  </a:xfrm>
                  <a:custGeom>
                    <a:avLst/>
                    <a:gdLst>
                      <a:gd name="connsiteX0" fmla="*/ 154686 w 154685"/>
                      <a:gd name="connsiteY0" fmla="*/ 1309402 h 1309401"/>
                      <a:gd name="connsiteX1" fmla="*/ 0 w 154685"/>
                      <a:gd name="connsiteY1" fmla="*/ 1309402 h 1309401"/>
                      <a:gd name="connsiteX2" fmla="*/ 0 w 154685"/>
                      <a:gd name="connsiteY2" fmla="*/ 0 h 1309401"/>
                      <a:gd name="connsiteX3" fmla="*/ 154686 w 154685"/>
                      <a:gd name="connsiteY3" fmla="*/ 0 h 1309401"/>
                      <a:gd name="connsiteX4" fmla="*/ 154686 w 154685"/>
                      <a:gd name="connsiteY4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685" h="1309401">
                        <a:moveTo>
                          <a:pt x="154686" y="1309402"/>
                        </a:moveTo>
                        <a:cubicBezTo>
                          <a:pt x="102965" y="1309402"/>
                          <a:pt x="53911" y="1309402"/>
                          <a:pt x="0" y="1309402"/>
                        </a:cubicBezTo>
                        <a:cubicBezTo>
                          <a:pt x="0" y="872966"/>
                          <a:pt x="0" y="437388"/>
                          <a:pt x="0" y="0"/>
                        </a:cubicBezTo>
                        <a:cubicBezTo>
                          <a:pt x="52197" y="0"/>
                          <a:pt x="101155" y="0"/>
                          <a:pt x="154686" y="0"/>
                        </a:cubicBezTo>
                        <a:cubicBezTo>
                          <a:pt x="154686" y="435483"/>
                          <a:pt x="154686" y="869918"/>
                          <a:pt x="154686" y="1309402"/>
                        </a:cubicBezTo>
                        <a:close/>
                      </a:path>
                    </a:pathLst>
                  </a:custGeom>
                  <a:solidFill>
                    <a:srgbClr val="456A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8" name="任意多边形: 形状 8087"/>
                  <p:cNvSpPr/>
                  <p:nvPr/>
                </p:nvSpPr>
                <p:spPr>
                  <a:xfrm>
                    <a:off x="8512683" y="3234023"/>
                    <a:ext cx="44958" cy="1309401"/>
                  </a:xfrm>
                  <a:custGeom>
                    <a:avLst/>
                    <a:gdLst>
                      <a:gd name="connsiteX0" fmla="*/ 0 w 44958"/>
                      <a:gd name="connsiteY0" fmla="*/ 0 h 1309401"/>
                      <a:gd name="connsiteX1" fmla="*/ 44957 w 44958"/>
                      <a:gd name="connsiteY1" fmla="*/ 0 h 1309401"/>
                      <a:gd name="connsiteX2" fmla="*/ 44957 w 44958"/>
                      <a:gd name="connsiteY2" fmla="*/ 1309402 h 1309401"/>
                      <a:gd name="connsiteX3" fmla="*/ 0 w 44958"/>
                      <a:gd name="connsiteY3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58" h="1309401">
                        <a:moveTo>
                          <a:pt x="0" y="0"/>
                        </a:moveTo>
                        <a:lnTo>
                          <a:pt x="44957" y="0"/>
                        </a:lnTo>
                        <a:lnTo>
                          <a:pt x="44957" y="1309402"/>
                        </a:lnTo>
                        <a:lnTo>
                          <a:pt x="0" y="1309402"/>
                        </a:lnTo>
                        <a:close/>
                      </a:path>
                    </a:pathLst>
                  </a:custGeom>
                  <a:solidFill>
                    <a:srgbClr val="69C2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89" name="任意多边形: 形状 8088"/>
                <p:cNvSpPr/>
                <p:nvPr/>
              </p:nvSpPr>
              <p:spPr>
                <a:xfrm>
                  <a:off x="8463914" y="4587716"/>
                  <a:ext cx="140493" cy="188309"/>
                </a:xfrm>
                <a:custGeom>
                  <a:avLst/>
                  <a:gdLst>
                    <a:gd name="connsiteX0" fmla="*/ 0 w 140493"/>
                    <a:gd name="connsiteY0" fmla="*/ 0 h 188309"/>
                    <a:gd name="connsiteX1" fmla="*/ 140494 w 140493"/>
                    <a:gd name="connsiteY1" fmla="*/ 0 h 188309"/>
                    <a:gd name="connsiteX2" fmla="*/ 70771 w 140493"/>
                    <a:gd name="connsiteY2" fmla="*/ 188309 h 188309"/>
                    <a:gd name="connsiteX3" fmla="*/ 0 w 140493"/>
                    <a:gd name="connsiteY3" fmla="*/ 0 h 18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493" h="188309">
                      <a:moveTo>
                        <a:pt x="0" y="0"/>
                      </a:moveTo>
                      <a:cubicBezTo>
                        <a:pt x="48768" y="0"/>
                        <a:pt x="90678" y="0"/>
                        <a:pt x="140494" y="0"/>
                      </a:cubicBezTo>
                      <a:cubicBezTo>
                        <a:pt x="117920" y="61055"/>
                        <a:pt x="97250" y="116681"/>
                        <a:pt x="70771" y="188309"/>
                      </a:cubicBezTo>
                      <a:cubicBezTo>
                        <a:pt x="43911" y="117062"/>
                        <a:pt x="22479" y="598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94" name="文本框 2393"/>
            <p:cNvSpPr txBox="1"/>
            <p:nvPr/>
          </p:nvSpPr>
          <p:spPr>
            <a:xfrm>
              <a:off x="6873" y="3767"/>
              <a:ext cx="5913" cy="3166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flat" dir="t">
                  <a:rot lat="0" lon="0" rev="0"/>
                </a:lightRig>
              </a:scene3d>
              <a:sp3d>
                <a:extrusionClr>
                  <a:srgbClr val="000000"/>
                </a:extrusionClr>
              </a:sp3d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spc="200">
                  <a:ln w="12700">
                    <a:noFill/>
                  </a:ln>
                  <a:solidFill>
                    <a:srgbClr val="C00000"/>
                  </a:solidFill>
                  <a:uFillTx/>
                  <a:latin typeface="汉仪正圆 75简" panose="00020600040101010101" charset="-122"/>
                  <a:ea typeface="汉仪正圆 75简" panose="00020600040101010101" charset="-122"/>
                </a:rPr>
                <a:t>   </a:t>
              </a:r>
              <a:r>
                <a:rPr lang="zh-CN" altLang="en-US" sz="2800" b="1" spc="200">
                  <a:ln w="12700">
                    <a:noFill/>
                  </a:ln>
                  <a:solidFill>
                    <a:srgbClr val="C00000"/>
                  </a:solidFill>
                  <a:uFillTx/>
                  <a:latin typeface="汉仪正圆 75简" panose="00020600040101010101" charset="-122"/>
                  <a:ea typeface="汉仪正圆 75简" panose="00020600040101010101" charset="-122"/>
                </a:rPr>
                <a:t>我们在比较小数的大小时,可以采用什么方法来比较?你有什么好的想法?</a:t>
              </a:r>
            </a:p>
          </p:txBody>
        </p:sp>
      </p:grpSp>
      <p:grpSp>
        <p:nvGrpSpPr>
          <p:cNvPr id="167" name="组合 166" descr="7b0a202020202274657874626f78223a20227b5c2263617465676f72795f69645c223a31303530312c5c2269645c223a32303334333830367d220a7d0a"/>
          <p:cNvGrpSpPr/>
          <p:nvPr/>
        </p:nvGrpSpPr>
        <p:grpSpPr>
          <a:xfrm>
            <a:off x="1438910" y="3113405"/>
            <a:ext cx="9143365" cy="3064510"/>
            <a:chOff x="5010" y="2529"/>
            <a:chExt cx="9826" cy="5186"/>
          </a:xfrm>
        </p:grpSpPr>
        <p:grpSp>
          <p:nvGrpSpPr>
            <p:cNvPr id="168" name="组合 167"/>
            <p:cNvGrpSpPr/>
            <p:nvPr/>
          </p:nvGrpSpPr>
          <p:grpSpPr>
            <a:xfrm>
              <a:off x="5010" y="2529"/>
              <a:ext cx="9826" cy="5186"/>
              <a:chOff x="5010" y="2529"/>
              <a:chExt cx="9826" cy="5186"/>
            </a:xfrm>
          </p:grpSpPr>
          <p:grpSp>
            <p:nvGrpSpPr>
              <p:cNvPr id="13140" name="图形 12978"/>
              <p:cNvGrpSpPr/>
              <p:nvPr/>
            </p:nvGrpSpPr>
            <p:grpSpPr>
              <a:xfrm>
                <a:off x="6796" y="2529"/>
                <a:ext cx="1569" cy="1205"/>
                <a:chOff x="4315648" y="1605624"/>
                <a:chExt cx="996060" cy="765144"/>
              </a:xfrm>
            </p:grpSpPr>
            <p:sp>
              <p:nvSpPr>
                <p:cNvPr id="13141" name="任意多边形: 形状 13140"/>
                <p:cNvSpPr/>
                <p:nvPr/>
              </p:nvSpPr>
              <p:spPr>
                <a:xfrm>
                  <a:off x="4745478" y="2160795"/>
                  <a:ext cx="515418" cy="165497"/>
                </a:xfrm>
                <a:custGeom>
                  <a:avLst/>
                  <a:gdLst>
                    <a:gd name="connsiteX0" fmla="*/ 82749 w 515418"/>
                    <a:gd name="connsiteY0" fmla="*/ 165497 h 165497"/>
                    <a:gd name="connsiteX1" fmla="*/ 0 w 515418"/>
                    <a:gd name="connsiteY1" fmla="*/ 82749 h 165497"/>
                    <a:gd name="connsiteX2" fmla="*/ 82749 w 515418"/>
                    <a:gd name="connsiteY2" fmla="*/ 0 h 165497"/>
                    <a:gd name="connsiteX3" fmla="*/ 515418 w 515418"/>
                    <a:gd name="connsiteY3" fmla="*/ 0 h 165497"/>
                    <a:gd name="connsiteX4" fmla="*/ 515418 w 515418"/>
                    <a:gd name="connsiteY4" fmla="*/ 164761 h 165497"/>
                    <a:gd name="connsiteX5" fmla="*/ 82749 w 515418"/>
                    <a:gd name="connsiteY5" fmla="*/ 165497 h 16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418" h="165497">
                      <a:moveTo>
                        <a:pt x="82749" y="165497"/>
                      </a:moveTo>
                      <a:cubicBezTo>
                        <a:pt x="37116" y="165497"/>
                        <a:pt x="0" y="128486"/>
                        <a:pt x="0" y="82749"/>
                      </a:cubicBezTo>
                      <a:cubicBezTo>
                        <a:pt x="0" y="37116"/>
                        <a:pt x="37011" y="0"/>
                        <a:pt x="82749" y="0"/>
                      </a:cubicBezTo>
                      <a:lnTo>
                        <a:pt x="515418" y="0"/>
                      </a:lnTo>
                      <a:lnTo>
                        <a:pt x="515418" y="164761"/>
                      </a:lnTo>
                      <a:lnTo>
                        <a:pt x="82749" y="1654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2" name="任意多边形: 形状 13141"/>
                <p:cNvSpPr/>
                <p:nvPr/>
              </p:nvSpPr>
              <p:spPr>
                <a:xfrm>
                  <a:off x="4315648" y="2116319"/>
                  <a:ext cx="994771" cy="254449"/>
                </a:xfrm>
                <a:custGeom>
                  <a:avLst/>
                  <a:gdLst>
                    <a:gd name="connsiteX0" fmla="*/ 514261 w 994771"/>
                    <a:gd name="connsiteY0" fmla="*/ 50154 h 254449"/>
                    <a:gd name="connsiteX1" fmla="*/ 994772 w 994771"/>
                    <a:gd name="connsiteY1" fmla="*/ 50154 h 254449"/>
                    <a:gd name="connsiteX2" fmla="*/ 994772 w 994771"/>
                    <a:gd name="connsiteY2" fmla="*/ 0 h 254449"/>
                    <a:gd name="connsiteX3" fmla="*/ 127225 w 994771"/>
                    <a:gd name="connsiteY3" fmla="*/ 0 h 254449"/>
                    <a:gd name="connsiteX4" fmla="*/ 0 w 994771"/>
                    <a:gd name="connsiteY4" fmla="*/ 127225 h 254449"/>
                    <a:gd name="connsiteX5" fmla="*/ 0 w 994771"/>
                    <a:gd name="connsiteY5" fmla="*/ 127225 h 254449"/>
                    <a:gd name="connsiteX6" fmla="*/ 127225 w 994771"/>
                    <a:gd name="connsiteY6" fmla="*/ 254450 h 254449"/>
                    <a:gd name="connsiteX7" fmla="*/ 994772 w 994771"/>
                    <a:gd name="connsiteY7" fmla="*/ 254450 h 254449"/>
                    <a:gd name="connsiteX8" fmla="*/ 994772 w 994771"/>
                    <a:gd name="connsiteY8" fmla="*/ 204296 h 254449"/>
                    <a:gd name="connsiteX9" fmla="*/ 514261 w 994771"/>
                    <a:gd name="connsiteY9" fmla="*/ 204296 h 254449"/>
                    <a:gd name="connsiteX10" fmla="*/ 437191 w 994771"/>
                    <a:gd name="connsiteY10" fmla="*/ 127225 h 254449"/>
                    <a:gd name="connsiteX11" fmla="*/ 514261 w 994771"/>
                    <a:gd name="connsiteY11" fmla="*/ 50154 h 25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4771" h="254449">
                      <a:moveTo>
                        <a:pt x="514261" y="50154"/>
                      </a:moveTo>
                      <a:lnTo>
                        <a:pt x="994772" y="50154"/>
                      </a:lnTo>
                      <a:lnTo>
                        <a:pt x="994772" y="0"/>
                      </a:lnTo>
                      <a:lnTo>
                        <a:pt x="127225" y="0"/>
                      </a:lnTo>
                      <a:cubicBezTo>
                        <a:pt x="56988" y="0"/>
                        <a:pt x="0" y="56988"/>
                        <a:pt x="0" y="127225"/>
                      </a:cubicBezTo>
                      <a:lnTo>
                        <a:pt x="0" y="127225"/>
                      </a:lnTo>
                      <a:cubicBezTo>
                        <a:pt x="0" y="197461"/>
                        <a:pt x="56988" y="254450"/>
                        <a:pt x="127225" y="254450"/>
                      </a:cubicBezTo>
                      <a:lnTo>
                        <a:pt x="994772" y="254450"/>
                      </a:lnTo>
                      <a:lnTo>
                        <a:pt x="994772" y="204296"/>
                      </a:lnTo>
                      <a:lnTo>
                        <a:pt x="514261" y="204296"/>
                      </a:lnTo>
                      <a:cubicBezTo>
                        <a:pt x="471678" y="204296"/>
                        <a:pt x="437191" y="169808"/>
                        <a:pt x="437191" y="127225"/>
                      </a:cubicBezTo>
                      <a:cubicBezTo>
                        <a:pt x="437191" y="84641"/>
                        <a:pt x="471678" y="50154"/>
                        <a:pt x="514261" y="50154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3" name="任意多边形: 形状 13142"/>
                <p:cNvSpPr/>
                <p:nvPr/>
              </p:nvSpPr>
              <p:spPr>
                <a:xfrm>
                  <a:off x="4315648" y="2243544"/>
                  <a:ext cx="994771" cy="127224"/>
                </a:xfrm>
                <a:custGeom>
                  <a:avLst/>
                  <a:gdLst>
                    <a:gd name="connsiteX0" fmla="*/ 514261 w 994771"/>
                    <a:gd name="connsiteY0" fmla="*/ 77071 h 127224"/>
                    <a:gd name="connsiteX1" fmla="*/ 437191 w 994771"/>
                    <a:gd name="connsiteY1" fmla="*/ 0 h 127224"/>
                    <a:gd name="connsiteX2" fmla="*/ 0 w 994771"/>
                    <a:gd name="connsiteY2" fmla="*/ 0 h 127224"/>
                    <a:gd name="connsiteX3" fmla="*/ 0 w 994771"/>
                    <a:gd name="connsiteY3" fmla="*/ 0 h 127224"/>
                    <a:gd name="connsiteX4" fmla="*/ 127225 w 994771"/>
                    <a:gd name="connsiteY4" fmla="*/ 127225 h 127224"/>
                    <a:gd name="connsiteX5" fmla="*/ 994772 w 994771"/>
                    <a:gd name="connsiteY5" fmla="*/ 127225 h 127224"/>
                    <a:gd name="connsiteX6" fmla="*/ 994772 w 994771"/>
                    <a:gd name="connsiteY6" fmla="*/ 77071 h 127224"/>
                    <a:gd name="connsiteX7" fmla="*/ 514261 w 994771"/>
                    <a:gd name="connsiteY7" fmla="*/ 77071 h 12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4771" h="127224">
                      <a:moveTo>
                        <a:pt x="514261" y="77071"/>
                      </a:moveTo>
                      <a:cubicBezTo>
                        <a:pt x="471678" y="77071"/>
                        <a:pt x="437191" y="42584"/>
                        <a:pt x="43719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0236"/>
                        <a:pt x="56988" y="127225"/>
                        <a:pt x="127225" y="127225"/>
                      </a:cubicBezTo>
                      <a:lnTo>
                        <a:pt x="994772" y="127225"/>
                      </a:lnTo>
                      <a:lnTo>
                        <a:pt x="994772" y="77071"/>
                      </a:lnTo>
                      <a:lnTo>
                        <a:pt x="514261" y="7707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4" name="任意多边形: 形状 13143"/>
                <p:cNvSpPr/>
                <p:nvPr/>
              </p:nvSpPr>
              <p:spPr>
                <a:xfrm>
                  <a:off x="5230720" y="2166473"/>
                  <a:ext cx="6308" cy="154141"/>
                </a:xfrm>
                <a:custGeom>
                  <a:avLst/>
                  <a:gdLst>
                    <a:gd name="connsiteX0" fmla="*/ 0 w 6308"/>
                    <a:gd name="connsiteY0" fmla="*/ 0 h 154141"/>
                    <a:gd name="connsiteX1" fmla="*/ 6309 w 6308"/>
                    <a:gd name="connsiteY1" fmla="*/ 0 h 154141"/>
                    <a:gd name="connsiteX2" fmla="*/ 6309 w 6308"/>
                    <a:gd name="connsiteY2" fmla="*/ 154142 h 154141"/>
                    <a:gd name="connsiteX3" fmla="*/ 0 w 6308"/>
                    <a:gd name="connsiteY3" fmla="*/ 154142 h 154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08" h="154141">
                      <a:moveTo>
                        <a:pt x="0" y="0"/>
                      </a:moveTo>
                      <a:lnTo>
                        <a:pt x="6309" y="0"/>
                      </a:lnTo>
                      <a:lnTo>
                        <a:pt x="6309" y="154142"/>
                      </a:lnTo>
                      <a:lnTo>
                        <a:pt x="0" y="15414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45" name="图形 12978"/>
                <p:cNvGrpSpPr/>
                <p:nvPr/>
              </p:nvGrpSpPr>
              <p:grpSpPr>
                <a:xfrm>
                  <a:off x="4778516" y="1605624"/>
                  <a:ext cx="533192" cy="542027"/>
                  <a:chOff x="4778516" y="1605624"/>
                  <a:chExt cx="533192" cy="542027"/>
                </a:xfrm>
              </p:grpSpPr>
              <p:grpSp>
                <p:nvGrpSpPr>
                  <p:cNvPr id="13146" name="图形 12978"/>
                  <p:cNvGrpSpPr/>
                  <p:nvPr/>
                </p:nvGrpSpPr>
                <p:grpSpPr>
                  <a:xfrm>
                    <a:off x="4778516" y="1608777"/>
                    <a:ext cx="533192" cy="535682"/>
                    <a:chOff x="4778516" y="1608777"/>
                    <a:chExt cx="533192" cy="535682"/>
                  </a:xfrm>
                </p:grpSpPr>
                <p:sp>
                  <p:nvSpPr>
                    <p:cNvPr id="13147" name="任意多边形: 形状 13146"/>
                    <p:cNvSpPr/>
                    <p:nvPr/>
                  </p:nvSpPr>
                  <p:spPr>
                    <a:xfrm>
                      <a:off x="4878329" y="1751888"/>
                      <a:ext cx="309553" cy="242357"/>
                    </a:xfrm>
                    <a:custGeom>
                      <a:avLst/>
                      <a:gdLst>
                        <a:gd name="connsiteX0" fmla="*/ 253029 w 309553"/>
                        <a:gd name="connsiteY0" fmla="*/ 27443 h 242357"/>
                        <a:gd name="connsiteX1" fmla="*/ 196356 w 309553"/>
                        <a:gd name="connsiteY1" fmla="*/ 0 h 242357"/>
                        <a:gd name="connsiteX2" fmla="*/ 131062 w 309553"/>
                        <a:gd name="connsiteY2" fmla="*/ 105 h 242357"/>
                        <a:gd name="connsiteX3" fmla="*/ 56619 w 309553"/>
                        <a:gd name="connsiteY3" fmla="*/ 31438 h 242357"/>
                        <a:gd name="connsiteX4" fmla="*/ 157 w 309553"/>
                        <a:gd name="connsiteY4" fmla="*/ 187683 h 242357"/>
                        <a:gd name="connsiteX5" fmla="*/ 37798 w 309553"/>
                        <a:gd name="connsiteY5" fmla="*/ 242358 h 242357"/>
                        <a:gd name="connsiteX6" fmla="*/ 277633 w 309553"/>
                        <a:gd name="connsiteY6" fmla="*/ 233841 h 242357"/>
                        <a:gd name="connsiteX7" fmla="*/ 309387 w 309553"/>
                        <a:gd name="connsiteY7" fmla="*/ 187683 h 242357"/>
                        <a:gd name="connsiteX8" fmla="*/ 253029 w 309553"/>
                        <a:gd name="connsiteY8" fmla="*/ 27443 h 242357"/>
                        <a:gd name="connsiteX9" fmla="*/ 52834 w 309553"/>
                        <a:gd name="connsiteY9" fmla="*/ 152459 h 242357"/>
                        <a:gd name="connsiteX10" fmla="*/ 75125 w 309553"/>
                        <a:gd name="connsiteY10" fmla="*/ 95997 h 242357"/>
                        <a:gd name="connsiteX11" fmla="*/ 76597 w 309553"/>
                        <a:gd name="connsiteY11" fmla="*/ 96102 h 242357"/>
                        <a:gd name="connsiteX12" fmla="*/ 88899 w 309553"/>
                        <a:gd name="connsiteY12" fmla="*/ 152459 h 242357"/>
                        <a:gd name="connsiteX13" fmla="*/ 52834 w 309553"/>
                        <a:gd name="connsiteY13" fmla="*/ 152459 h 242357"/>
                        <a:gd name="connsiteX14" fmla="*/ 225902 w 309553"/>
                        <a:gd name="connsiteY14" fmla="*/ 152459 h 242357"/>
                        <a:gd name="connsiteX15" fmla="*/ 238099 w 309553"/>
                        <a:gd name="connsiteY15" fmla="*/ 96417 h 242357"/>
                        <a:gd name="connsiteX16" fmla="*/ 239571 w 309553"/>
                        <a:gd name="connsiteY16" fmla="*/ 96207 h 242357"/>
                        <a:gd name="connsiteX17" fmla="*/ 261756 w 309553"/>
                        <a:gd name="connsiteY17" fmla="*/ 152354 h 242357"/>
                        <a:gd name="connsiteX18" fmla="*/ 225902 w 309553"/>
                        <a:gd name="connsiteY18" fmla="*/ 152354 h 2423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09553" h="242357">
                          <a:moveTo>
                            <a:pt x="253029" y="27443"/>
                          </a:moveTo>
                          <a:lnTo>
                            <a:pt x="196356" y="0"/>
                          </a:lnTo>
                          <a:lnTo>
                            <a:pt x="131062" y="105"/>
                          </a:lnTo>
                          <a:lnTo>
                            <a:pt x="56619" y="31438"/>
                          </a:lnTo>
                          <a:cubicBezTo>
                            <a:pt x="48628" y="37852"/>
                            <a:pt x="-3208" y="158453"/>
                            <a:pt x="157" y="187683"/>
                          </a:cubicBezTo>
                          <a:lnTo>
                            <a:pt x="37798" y="242358"/>
                          </a:lnTo>
                          <a:lnTo>
                            <a:pt x="277633" y="233841"/>
                          </a:lnTo>
                          <a:lnTo>
                            <a:pt x="309387" y="187683"/>
                          </a:lnTo>
                          <a:cubicBezTo>
                            <a:pt x="312856" y="158453"/>
                            <a:pt x="261020" y="33962"/>
                            <a:pt x="253029" y="27443"/>
                          </a:cubicBezTo>
                          <a:close/>
                          <a:moveTo>
                            <a:pt x="52834" y="152459"/>
                          </a:moveTo>
                          <a:cubicBezTo>
                            <a:pt x="52834" y="152459"/>
                            <a:pt x="65872" y="115133"/>
                            <a:pt x="75125" y="95997"/>
                          </a:cubicBezTo>
                          <a:cubicBezTo>
                            <a:pt x="75440" y="95366"/>
                            <a:pt x="76386" y="95366"/>
                            <a:pt x="76597" y="96102"/>
                          </a:cubicBezTo>
                          <a:cubicBezTo>
                            <a:pt x="79015" y="105144"/>
                            <a:pt x="88899" y="138580"/>
                            <a:pt x="88899" y="152459"/>
                          </a:cubicBezTo>
                          <a:lnTo>
                            <a:pt x="52834" y="152459"/>
                          </a:lnTo>
                          <a:close/>
                          <a:moveTo>
                            <a:pt x="225902" y="152459"/>
                          </a:moveTo>
                          <a:cubicBezTo>
                            <a:pt x="227269" y="136583"/>
                            <a:pt x="236311" y="105775"/>
                            <a:pt x="238099" y="96417"/>
                          </a:cubicBezTo>
                          <a:cubicBezTo>
                            <a:pt x="238204" y="95681"/>
                            <a:pt x="239255" y="95576"/>
                            <a:pt x="239571" y="96207"/>
                          </a:cubicBezTo>
                          <a:cubicBezTo>
                            <a:pt x="248823" y="115449"/>
                            <a:pt x="261756" y="152354"/>
                            <a:pt x="261756" y="152354"/>
                          </a:cubicBezTo>
                          <a:lnTo>
                            <a:pt x="225902" y="152354"/>
                          </a:lnTo>
                          <a:close/>
                        </a:path>
                      </a:pathLst>
                    </a:custGeom>
                    <a:solidFill>
                      <a:srgbClr val="AFD4F6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8" name="任意多边形: 形状 13147"/>
                    <p:cNvSpPr/>
                    <p:nvPr/>
                  </p:nvSpPr>
                  <p:spPr>
                    <a:xfrm>
                      <a:off x="5079522" y="2105700"/>
                      <a:ext cx="109982" cy="33191"/>
                    </a:xfrm>
                    <a:custGeom>
                      <a:avLst/>
                      <a:gdLst>
                        <a:gd name="connsiteX0" fmla="*/ 66662 w 109982"/>
                        <a:gd name="connsiteY0" fmla="*/ 0 h 33191"/>
                        <a:gd name="connsiteX1" fmla="*/ 103462 w 109982"/>
                        <a:gd name="connsiteY1" fmla="*/ 13774 h 33191"/>
                        <a:gd name="connsiteX2" fmla="*/ 109140 w 109982"/>
                        <a:gd name="connsiteY2" fmla="*/ 27232 h 33191"/>
                        <a:gd name="connsiteX3" fmla="*/ 109140 w 109982"/>
                        <a:gd name="connsiteY3" fmla="*/ 27232 h 33191"/>
                        <a:gd name="connsiteX4" fmla="*/ 98836 w 109982"/>
                        <a:gd name="connsiteY4" fmla="*/ 33120 h 33191"/>
                        <a:gd name="connsiteX5" fmla="*/ 0 w 109982"/>
                        <a:gd name="connsiteY5" fmla="*/ 21555 h 33191"/>
                        <a:gd name="connsiteX6" fmla="*/ 66662 w 109982"/>
                        <a:gd name="connsiteY6" fmla="*/ 0 h 33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982" h="33191">
                          <a:moveTo>
                            <a:pt x="66662" y="0"/>
                          </a:moveTo>
                          <a:lnTo>
                            <a:pt x="103462" y="13774"/>
                          </a:lnTo>
                          <a:cubicBezTo>
                            <a:pt x="108825" y="15772"/>
                            <a:pt x="111453" y="21975"/>
                            <a:pt x="109140" y="27232"/>
                          </a:cubicBezTo>
                          <a:lnTo>
                            <a:pt x="109140" y="27232"/>
                          </a:lnTo>
                          <a:cubicBezTo>
                            <a:pt x="107353" y="31228"/>
                            <a:pt x="103147" y="33646"/>
                            <a:pt x="98836" y="33120"/>
                          </a:cubicBezTo>
                          <a:lnTo>
                            <a:pt x="0" y="21555"/>
                          </a:lnTo>
                          <a:lnTo>
                            <a:pt x="66662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9" name="任意多边形: 形状 13148"/>
                    <p:cNvSpPr/>
                    <p:nvPr/>
                  </p:nvSpPr>
                  <p:spPr>
                    <a:xfrm>
                      <a:off x="4778516" y="1966906"/>
                      <a:ext cx="533192" cy="167813"/>
                    </a:xfrm>
                    <a:custGeom>
                      <a:avLst/>
                      <a:gdLst>
                        <a:gd name="connsiteX0" fmla="*/ 516763 w 533192"/>
                        <a:gd name="connsiteY0" fmla="*/ 424 h 167813"/>
                        <a:gd name="connsiteX1" fmla="*/ 506354 w 533192"/>
                        <a:gd name="connsiteY1" fmla="*/ 529 h 167813"/>
                        <a:gd name="connsiteX2" fmla="*/ 376605 w 533192"/>
                        <a:gd name="connsiteY2" fmla="*/ 37855 h 167813"/>
                        <a:gd name="connsiteX3" fmla="*/ 336020 w 533192"/>
                        <a:gd name="connsiteY3" fmla="*/ 69609 h 167813"/>
                        <a:gd name="connsiteX4" fmla="*/ 298799 w 533192"/>
                        <a:gd name="connsiteY4" fmla="*/ 71922 h 167813"/>
                        <a:gd name="connsiteX5" fmla="*/ 61067 w 533192"/>
                        <a:gd name="connsiteY5" fmla="*/ 7048 h 167813"/>
                        <a:gd name="connsiteX6" fmla="*/ 2607 w 533192"/>
                        <a:gd name="connsiteY6" fmla="*/ 50052 h 167813"/>
                        <a:gd name="connsiteX7" fmla="*/ 38566 w 533192"/>
                        <a:gd name="connsiteY7" fmla="*/ 85591 h 167813"/>
                        <a:gd name="connsiteX8" fmla="*/ 38566 w 533192"/>
                        <a:gd name="connsiteY8" fmla="*/ 85591 h 167813"/>
                        <a:gd name="connsiteX9" fmla="*/ 182824 w 533192"/>
                        <a:gd name="connsiteY9" fmla="*/ 150255 h 167813"/>
                        <a:gd name="connsiteX10" fmla="*/ 185137 w 533192"/>
                        <a:gd name="connsiteY10" fmla="*/ 160349 h 167813"/>
                        <a:gd name="connsiteX11" fmla="*/ 237605 w 533192"/>
                        <a:gd name="connsiteY11" fmla="*/ 158246 h 167813"/>
                        <a:gd name="connsiteX12" fmla="*/ 252956 w 533192"/>
                        <a:gd name="connsiteY12" fmla="*/ 143736 h 167813"/>
                        <a:gd name="connsiteX13" fmla="*/ 264416 w 533192"/>
                        <a:gd name="connsiteY13" fmla="*/ 145208 h 167813"/>
                        <a:gd name="connsiteX14" fmla="*/ 270620 w 533192"/>
                        <a:gd name="connsiteY14" fmla="*/ 167814 h 167813"/>
                        <a:gd name="connsiteX15" fmla="*/ 358836 w 533192"/>
                        <a:gd name="connsiteY15" fmla="*/ 141528 h 167813"/>
                        <a:gd name="connsiteX16" fmla="*/ 385753 w 533192"/>
                        <a:gd name="connsiteY16" fmla="*/ 144787 h 167813"/>
                        <a:gd name="connsiteX17" fmla="*/ 512662 w 533192"/>
                        <a:gd name="connsiteY17" fmla="*/ 60566 h 167813"/>
                        <a:gd name="connsiteX18" fmla="*/ 512452 w 533192"/>
                        <a:gd name="connsiteY18" fmla="*/ 60777 h 167813"/>
                        <a:gd name="connsiteX19" fmla="*/ 514870 w 533192"/>
                        <a:gd name="connsiteY19" fmla="*/ 59094 h 167813"/>
                        <a:gd name="connsiteX20" fmla="*/ 530327 w 533192"/>
                        <a:gd name="connsiteY20" fmla="*/ 37750 h 167813"/>
                        <a:gd name="connsiteX21" fmla="*/ 516763 w 533192"/>
                        <a:gd name="connsiteY21" fmla="*/ 424 h 167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533192" h="167813">
                          <a:moveTo>
                            <a:pt x="516763" y="424"/>
                          </a:moveTo>
                          <a:cubicBezTo>
                            <a:pt x="513293" y="-207"/>
                            <a:pt x="509823" y="-102"/>
                            <a:pt x="506354" y="529"/>
                          </a:cubicBezTo>
                          <a:cubicBezTo>
                            <a:pt x="469238" y="6943"/>
                            <a:pt x="433699" y="16406"/>
                            <a:pt x="376605" y="37855"/>
                          </a:cubicBezTo>
                          <a:lnTo>
                            <a:pt x="336020" y="69609"/>
                          </a:lnTo>
                          <a:cubicBezTo>
                            <a:pt x="325505" y="70029"/>
                            <a:pt x="304687" y="73604"/>
                            <a:pt x="298799" y="71922"/>
                          </a:cubicBezTo>
                          <a:cubicBezTo>
                            <a:pt x="217101" y="48370"/>
                            <a:pt x="61067" y="7048"/>
                            <a:pt x="61067" y="7048"/>
                          </a:cubicBezTo>
                          <a:cubicBezTo>
                            <a:pt x="61067" y="7048"/>
                            <a:pt x="-14847" y="-9039"/>
                            <a:pt x="2607" y="50052"/>
                          </a:cubicBezTo>
                          <a:cubicBezTo>
                            <a:pt x="6497" y="63300"/>
                            <a:pt x="19850" y="75076"/>
                            <a:pt x="38566" y="85591"/>
                          </a:cubicBezTo>
                          <a:lnTo>
                            <a:pt x="38566" y="85591"/>
                          </a:lnTo>
                          <a:cubicBezTo>
                            <a:pt x="38566" y="85591"/>
                            <a:pt x="73474" y="119973"/>
                            <a:pt x="182824" y="150255"/>
                          </a:cubicBezTo>
                          <a:lnTo>
                            <a:pt x="185137" y="160349"/>
                          </a:lnTo>
                          <a:cubicBezTo>
                            <a:pt x="185137" y="160349"/>
                            <a:pt x="233504" y="157510"/>
                            <a:pt x="237605" y="158246"/>
                          </a:cubicBezTo>
                          <a:cubicBezTo>
                            <a:pt x="239602" y="158561"/>
                            <a:pt x="246332" y="151306"/>
                            <a:pt x="252956" y="143736"/>
                          </a:cubicBezTo>
                          <a:cubicBezTo>
                            <a:pt x="257582" y="144367"/>
                            <a:pt x="261472" y="144892"/>
                            <a:pt x="264416" y="145208"/>
                          </a:cubicBezTo>
                          <a:lnTo>
                            <a:pt x="270620" y="167814"/>
                          </a:lnTo>
                          <a:cubicBezTo>
                            <a:pt x="270620" y="167814"/>
                            <a:pt x="306684" y="161085"/>
                            <a:pt x="358836" y="141528"/>
                          </a:cubicBezTo>
                          <a:lnTo>
                            <a:pt x="385753" y="144787"/>
                          </a:lnTo>
                          <a:cubicBezTo>
                            <a:pt x="452625" y="117555"/>
                            <a:pt x="512662" y="60566"/>
                            <a:pt x="512662" y="60566"/>
                          </a:cubicBezTo>
                          <a:lnTo>
                            <a:pt x="512452" y="60777"/>
                          </a:lnTo>
                          <a:cubicBezTo>
                            <a:pt x="513293" y="60251"/>
                            <a:pt x="514029" y="59620"/>
                            <a:pt x="514870" y="59094"/>
                          </a:cubicBezTo>
                          <a:cubicBezTo>
                            <a:pt x="521074" y="54678"/>
                            <a:pt x="528013" y="45110"/>
                            <a:pt x="530327" y="37750"/>
                          </a:cubicBezTo>
                          <a:cubicBezTo>
                            <a:pt x="539054" y="9256"/>
                            <a:pt x="525911" y="2106"/>
                            <a:pt x="516763" y="424"/>
                          </a:cubicBezTo>
                          <a:close/>
                        </a:path>
                      </a:pathLst>
                    </a:custGeom>
                    <a:solidFill>
                      <a:srgbClr val="007F79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0" name="任意多边形: 形状 13149"/>
                    <p:cNvSpPr/>
                    <p:nvPr/>
                  </p:nvSpPr>
                  <p:spPr>
                    <a:xfrm>
                      <a:off x="4938201" y="2096026"/>
                      <a:ext cx="110934" cy="48433"/>
                    </a:xfrm>
                    <a:custGeom>
                      <a:avLst/>
                      <a:gdLst>
                        <a:gd name="connsiteX0" fmla="*/ 100209 w 110934"/>
                        <a:gd name="connsiteY0" fmla="*/ 0 h 48433"/>
                        <a:gd name="connsiteX1" fmla="*/ 8313 w 110934"/>
                        <a:gd name="connsiteY1" fmla="*/ 25024 h 48433"/>
                        <a:gd name="connsiteX2" fmla="*/ 217 w 110934"/>
                        <a:gd name="connsiteY2" fmla="*/ 38062 h 48433"/>
                        <a:gd name="connsiteX3" fmla="*/ 533 w 110934"/>
                        <a:gd name="connsiteY3" fmla="*/ 39429 h 48433"/>
                        <a:gd name="connsiteX4" fmla="*/ 12729 w 110934"/>
                        <a:gd name="connsiteY4" fmla="*/ 48366 h 48433"/>
                        <a:gd name="connsiteX5" fmla="*/ 110934 w 110934"/>
                        <a:gd name="connsiteY5" fmla="*/ 38483 h 48433"/>
                        <a:gd name="connsiteX6" fmla="*/ 100209 w 110934"/>
                        <a:gd name="connsiteY6" fmla="*/ 0 h 48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0934" h="48433">
                          <a:moveTo>
                            <a:pt x="100209" y="0"/>
                          </a:moveTo>
                          <a:lnTo>
                            <a:pt x="8313" y="25024"/>
                          </a:lnTo>
                          <a:cubicBezTo>
                            <a:pt x="2635" y="26602"/>
                            <a:pt x="-939" y="32279"/>
                            <a:pt x="217" y="38062"/>
                          </a:cubicBezTo>
                          <a:lnTo>
                            <a:pt x="533" y="39429"/>
                          </a:lnTo>
                          <a:cubicBezTo>
                            <a:pt x="1689" y="45107"/>
                            <a:pt x="6946" y="48997"/>
                            <a:pt x="12729" y="48366"/>
                          </a:cubicBezTo>
                          <a:lnTo>
                            <a:pt x="110934" y="38483"/>
                          </a:lnTo>
                          <a:lnTo>
                            <a:pt x="100209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1" name="任意多边形: 形状 13150"/>
                    <p:cNvSpPr/>
                    <p:nvPr/>
                  </p:nvSpPr>
                  <p:spPr>
                    <a:xfrm>
                      <a:off x="4916233" y="1904348"/>
                      <a:ext cx="239834" cy="147622"/>
                    </a:xfrm>
                    <a:custGeom>
                      <a:avLst/>
                      <a:gdLst>
                        <a:gd name="connsiteX0" fmla="*/ 0 w 239834"/>
                        <a:gd name="connsiteY0" fmla="*/ 0 h 147622"/>
                        <a:gd name="connsiteX1" fmla="*/ 210 w 239834"/>
                        <a:gd name="connsiteY1" fmla="*/ 122283 h 147622"/>
                        <a:gd name="connsiteX2" fmla="*/ 63087 w 239834"/>
                        <a:gd name="connsiteY2" fmla="*/ 147623 h 147622"/>
                        <a:gd name="connsiteX3" fmla="*/ 133008 w 239834"/>
                        <a:gd name="connsiteY3" fmla="*/ 146361 h 147622"/>
                        <a:gd name="connsiteX4" fmla="*/ 223958 w 239834"/>
                        <a:gd name="connsiteY4" fmla="*/ 145835 h 147622"/>
                        <a:gd name="connsiteX5" fmla="*/ 239834 w 239834"/>
                        <a:gd name="connsiteY5" fmla="*/ 137739 h 147622"/>
                        <a:gd name="connsiteX6" fmla="*/ 239834 w 239834"/>
                        <a:gd name="connsiteY6" fmla="*/ 0 h 14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39834" h="147622">
                          <a:moveTo>
                            <a:pt x="0" y="0"/>
                          </a:moveTo>
                          <a:lnTo>
                            <a:pt x="210" y="122283"/>
                          </a:lnTo>
                          <a:lnTo>
                            <a:pt x="63087" y="147623"/>
                          </a:lnTo>
                          <a:lnTo>
                            <a:pt x="133008" y="146361"/>
                          </a:lnTo>
                          <a:lnTo>
                            <a:pt x="223958" y="145835"/>
                          </a:lnTo>
                          <a:lnTo>
                            <a:pt x="239834" y="137739"/>
                          </a:lnTo>
                          <a:lnTo>
                            <a:pt x="239834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52" name="图形 12978"/>
                    <p:cNvGrpSpPr/>
                    <p:nvPr/>
                  </p:nvGrpSpPr>
                  <p:grpSpPr>
                    <a:xfrm>
                      <a:off x="4974126" y="1608777"/>
                      <a:ext cx="127554" cy="159513"/>
                      <a:chOff x="4974126" y="1608777"/>
                      <a:chExt cx="127554" cy="159513"/>
                    </a:xfrm>
                  </p:grpSpPr>
                  <p:sp>
                    <p:nvSpPr>
                      <p:cNvPr id="13153" name="任意多边形: 形状 13152"/>
                      <p:cNvSpPr/>
                      <p:nvPr/>
                    </p:nvSpPr>
                    <p:spPr>
                      <a:xfrm>
                        <a:off x="5001607" y="1631393"/>
                        <a:ext cx="100073" cy="136898"/>
                      </a:xfrm>
                      <a:custGeom>
                        <a:avLst/>
                        <a:gdLst>
                          <a:gd name="connsiteX0" fmla="*/ 99996 w 100073"/>
                          <a:gd name="connsiteY0" fmla="*/ 57514 h 136898"/>
                          <a:gd name="connsiteX1" fmla="*/ 84855 w 100073"/>
                          <a:gd name="connsiteY1" fmla="*/ 38273 h 136898"/>
                          <a:gd name="connsiteX2" fmla="*/ 82332 w 100073"/>
                          <a:gd name="connsiteY2" fmla="*/ 12512 h 136898"/>
                          <a:gd name="connsiteX3" fmla="*/ 74972 w 100073"/>
                          <a:gd name="connsiteY3" fmla="*/ 2629 h 136898"/>
                          <a:gd name="connsiteX4" fmla="*/ 45321 w 100073"/>
                          <a:gd name="connsiteY4" fmla="*/ 0 h 136898"/>
                          <a:gd name="connsiteX5" fmla="*/ 18824 w 100073"/>
                          <a:gd name="connsiteY5" fmla="*/ 12512 h 136898"/>
                          <a:gd name="connsiteX6" fmla="*/ 14093 w 100073"/>
                          <a:gd name="connsiteY6" fmla="*/ 38273 h 136898"/>
                          <a:gd name="connsiteX7" fmla="*/ 2948 w 100073"/>
                          <a:gd name="connsiteY7" fmla="*/ 54780 h 136898"/>
                          <a:gd name="connsiteX8" fmla="*/ 319 w 100073"/>
                          <a:gd name="connsiteY8" fmla="*/ 82013 h 136898"/>
                          <a:gd name="connsiteX9" fmla="*/ 8731 w 100073"/>
                          <a:gd name="connsiteY9" fmla="*/ 99256 h 136898"/>
                          <a:gd name="connsiteX10" fmla="*/ 7889 w 100073"/>
                          <a:gd name="connsiteY10" fmla="*/ 120496 h 136898"/>
                          <a:gd name="connsiteX11" fmla="*/ 37856 w 100073"/>
                          <a:gd name="connsiteY11" fmla="*/ 136898 h 136898"/>
                          <a:gd name="connsiteX12" fmla="*/ 73079 w 100073"/>
                          <a:gd name="connsiteY12" fmla="*/ 120390 h 136898"/>
                          <a:gd name="connsiteX13" fmla="*/ 69925 w 100073"/>
                          <a:gd name="connsiteY13" fmla="*/ 103147 h 136898"/>
                          <a:gd name="connsiteX14" fmla="*/ 71817 w 100073"/>
                          <a:gd name="connsiteY14" fmla="*/ 102411 h 136898"/>
                          <a:gd name="connsiteX15" fmla="*/ 71712 w 100073"/>
                          <a:gd name="connsiteY15" fmla="*/ 103147 h 136898"/>
                          <a:gd name="connsiteX16" fmla="*/ 95159 w 100073"/>
                          <a:gd name="connsiteY16" fmla="*/ 101149 h 136898"/>
                          <a:gd name="connsiteX17" fmla="*/ 95685 w 100073"/>
                          <a:gd name="connsiteY17" fmla="*/ 92317 h 136898"/>
                          <a:gd name="connsiteX18" fmla="*/ 94318 w 100073"/>
                          <a:gd name="connsiteY18" fmla="*/ 76966 h 136898"/>
                          <a:gd name="connsiteX19" fmla="*/ 92846 w 100073"/>
                          <a:gd name="connsiteY19" fmla="*/ 63612 h 136898"/>
                          <a:gd name="connsiteX20" fmla="*/ 99996 w 100073"/>
                          <a:gd name="connsiteY20" fmla="*/ 57514 h 1368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100073" h="136898">
                            <a:moveTo>
                              <a:pt x="99996" y="57514"/>
                            </a:moveTo>
                            <a:cubicBezTo>
                              <a:pt x="99050" y="54991"/>
                              <a:pt x="84645" y="40375"/>
                              <a:pt x="84855" y="38273"/>
                            </a:cubicBezTo>
                            <a:cubicBezTo>
                              <a:pt x="85171" y="36170"/>
                              <a:pt x="83594" y="17875"/>
                              <a:pt x="82332" y="12512"/>
                            </a:cubicBezTo>
                            <a:lnTo>
                              <a:pt x="74972" y="2629"/>
                            </a:lnTo>
                            <a:lnTo>
                              <a:pt x="45321" y="0"/>
                            </a:lnTo>
                            <a:lnTo>
                              <a:pt x="18824" y="12512"/>
                            </a:lnTo>
                            <a:cubicBezTo>
                              <a:pt x="18824" y="12512"/>
                              <a:pt x="14829" y="36695"/>
                              <a:pt x="14093" y="38273"/>
                            </a:cubicBezTo>
                            <a:cubicBezTo>
                              <a:pt x="13357" y="39850"/>
                              <a:pt x="2948" y="54780"/>
                              <a:pt x="2948" y="54780"/>
                            </a:cubicBezTo>
                            <a:cubicBezTo>
                              <a:pt x="2948" y="54780"/>
                              <a:pt x="-1153" y="82328"/>
                              <a:pt x="319" y="82013"/>
                            </a:cubicBezTo>
                            <a:cubicBezTo>
                              <a:pt x="1791" y="81697"/>
                              <a:pt x="7364" y="94630"/>
                              <a:pt x="8731" y="99256"/>
                            </a:cubicBezTo>
                            <a:cubicBezTo>
                              <a:pt x="11254" y="107773"/>
                              <a:pt x="7889" y="120496"/>
                              <a:pt x="7889" y="120496"/>
                            </a:cubicBezTo>
                            <a:cubicBezTo>
                              <a:pt x="7889" y="129643"/>
                              <a:pt x="18404" y="136898"/>
                              <a:pt x="37856" y="136898"/>
                            </a:cubicBezTo>
                            <a:cubicBezTo>
                              <a:pt x="57307" y="136898"/>
                              <a:pt x="73079" y="129538"/>
                              <a:pt x="73079" y="120390"/>
                            </a:cubicBezTo>
                            <a:cubicBezTo>
                              <a:pt x="73079" y="120390"/>
                              <a:pt x="68873" y="112294"/>
                              <a:pt x="69925" y="103147"/>
                            </a:cubicBezTo>
                            <a:lnTo>
                              <a:pt x="71817" y="102411"/>
                            </a:lnTo>
                            <a:lnTo>
                              <a:pt x="71712" y="103147"/>
                            </a:lnTo>
                            <a:cubicBezTo>
                              <a:pt x="71712" y="103147"/>
                              <a:pt x="92741" y="103672"/>
                              <a:pt x="95159" y="101149"/>
                            </a:cubicBezTo>
                            <a:cubicBezTo>
                              <a:pt x="95895" y="100413"/>
                              <a:pt x="95895" y="96943"/>
                              <a:pt x="95685" y="92317"/>
                            </a:cubicBezTo>
                            <a:cubicBezTo>
                              <a:pt x="95475" y="87690"/>
                              <a:pt x="94844" y="82013"/>
                              <a:pt x="94318" y="76966"/>
                            </a:cubicBezTo>
                            <a:cubicBezTo>
                              <a:pt x="93582" y="70026"/>
                              <a:pt x="92741" y="64138"/>
                              <a:pt x="92846" y="63612"/>
                            </a:cubicBezTo>
                            <a:cubicBezTo>
                              <a:pt x="92951" y="62456"/>
                              <a:pt x="100942" y="60037"/>
                              <a:pt x="99996" y="575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154" name="任意多边形: 形状 13153"/>
                      <p:cNvSpPr/>
                      <p:nvPr/>
                    </p:nvSpPr>
                    <p:spPr>
                      <a:xfrm>
                        <a:off x="4974126" y="1608777"/>
                        <a:ext cx="119267" cy="121984"/>
                      </a:xfrm>
                      <a:custGeom>
                        <a:avLst/>
                        <a:gdLst>
                          <a:gd name="connsiteX0" fmla="*/ 32847 w 119267"/>
                          <a:gd name="connsiteY0" fmla="*/ 119559 h 121984"/>
                          <a:gd name="connsiteX1" fmla="*/ 36211 w 119267"/>
                          <a:gd name="connsiteY1" fmla="*/ 121977 h 121984"/>
                          <a:gd name="connsiteX2" fmla="*/ 47672 w 119267"/>
                          <a:gd name="connsiteY2" fmla="*/ 114091 h 121984"/>
                          <a:gd name="connsiteX3" fmla="*/ 35160 w 119267"/>
                          <a:gd name="connsiteY3" fmla="*/ 88857 h 121984"/>
                          <a:gd name="connsiteX4" fmla="*/ 44307 w 119267"/>
                          <a:gd name="connsiteY4" fmla="*/ 74031 h 121984"/>
                          <a:gd name="connsiteX5" fmla="*/ 64495 w 119267"/>
                          <a:gd name="connsiteY5" fmla="*/ 86228 h 121984"/>
                          <a:gd name="connsiteX6" fmla="*/ 71750 w 119267"/>
                          <a:gd name="connsiteY6" fmla="*/ 85282 h 121984"/>
                          <a:gd name="connsiteX7" fmla="*/ 69857 w 119267"/>
                          <a:gd name="connsiteY7" fmla="*/ 70667 h 121984"/>
                          <a:gd name="connsiteX8" fmla="*/ 83106 w 119267"/>
                          <a:gd name="connsiteY8" fmla="*/ 49112 h 121984"/>
                          <a:gd name="connsiteX9" fmla="*/ 77007 w 119267"/>
                          <a:gd name="connsiteY9" fmla="*/ 36390 h 121984"/>
                          <a:gd name="connsiteX10" fmla="*/ 100455 w 119267"/>
                          <a:gd name="connsiteY10" fmla="*/ 31658 h 121984"/>
                          <a:gd name="connsiteX11" fmla="*/ 109812 w 119267"/>
                          <a:gd name="connsiteY11" fmla="*/ 35128 h 121984"/>
                          <a:gd name="connsiteX12" fmla="*/ 117278 w 119267"/>
                          <a:gd name="connsiteY12" fmla="*/ 17359 h 121984"/>
                          <a:gd name="connsiteX13" fmla="*/ 98877 w 119267"/>
                          <a:gd name="connsiteY13" fmla="*/ 10 h 121984"/>
                          <a:gd name="connsiteX14" fmla="*/ 75851 w 119267"/>
                          <a:gd name="connsiteY14" fmla="*/ 4741 h 121984"/>
                          <a:gd name="connsiteX15" fmla="*/ 59238 w 119267"/>
                          <a:gd name="connsiteY15" fmla="*/ 8421 h 121984"/>
                          <a:gd name="connsiteX16" fmla="*/ 39471 w 119267"/>
                          <a:gd name="connsiteY16" fmla="*/ 11155 h 121984"/>
                          <a:gd name="connsiteX17" fmla="*/ 15918 w 119267"/>
                          <a:gd name="connsiteY17" fmla="*/ 24508 h 121984"/>
                          <a:gd name="connsiteX18" fmla="*/ 10136 w 119267"/>
                          <a:gd name="connsiteY18" fmla="*/ 35023 h 121984"/>
                          <a:gd name="connsiteX19" fmla="*/ 42 w 119267"/>
                          <a:gd name="connsiteY19" fmla="*/ 49323 h 121984"/>
                          <a:gd name="connsiteX20" fmla="*/ 8033 w 119267"/>
                          <a:gd name="connsiteY20" fmla="*/ 81707 h 121984"/>
                          <a:gd name="connsiteX21" fmla="*/ 28851 w 119267"/>
                          <a:gd name="connsiteY21" fmla="*/ 107257 h 121984"/>
                          <a:gd name="connsiteX22" fmla="*/ 32847 w 119267"/>
                          <a:gd name="connsiteY22" fmla="*/ 119559 h 121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19267" h="121984">
                            <a:moveTo>
                              <a:pt x="32847" y="119559"/>
                            </a:moveTo>
                            <a:cubicBezTo>
                              <a:pt x="33162" y="121031"/>
                              <a:pt x="34634" y="122082"/>
                              <a:pt x="36211" y="121977"/>
                            </a:cubicBezTo>
                            <a:cubicBezTo>
                              <a:pt x="40627" y="121557"/>
                              <a:pt x="48618" y="120085"/>
                              <a:pt x="47672" y="114091"/>
                            </a:cubicBezTo>
                            <a:cubicBezTo>
                              <a:pt x="46305" y="105785"/>
                              <a:pt x="33583" y="93799"/>
                              <a:pt x="35160" y="88857"/>
                            </a:cubicBezTo>
                            <a:cubicBezTo>
                              <a:pt x="36737" y="83915"/>
                              <a:pt x="36422" y="73716"/>
                              <a:pt x="44307" y="74031"/>
                            </a:cubicBezTo>
                            <a:cubicBezTo>
                              <a:pt x="52298" y="74347"/>
                              <a:pt x="59974" y="85177"/>
                              <a:pt x="64495" y="86228"/>
                            </a:cubicBezTo>
                            <a:cubicBezTo>
                              <a:pt x="69016" y="87280"/>
                              <a:pt x="70594" y="89067"/>
                              <a:pt x="71750" y="85282"/>
                            </a:cubicBezTo>
                            <a:cubicBezTo>
                              <a:pt x="73012" y="81497"/>
                              <a:pt x="69437" y="72875"/>
                              <a:pt x="69857" y="70667"/>
                            </a:cubicBezTo>
                            <a:cubicBezTo>
                              <a:pt x="70278" y="68564"/>
                              <a:pt x="82895" y="53003"/>
                              <a:pt x="83106" y="49112"/>
                            </a:cubicBezTo>
                            <a:cubicBezTo>
                              <a:pt x="83316" y="45222"/>
                              <a:pt x="79846" y="37021"/>
                              <a:pt x="77007" y="36390"/>
                            </a:cubicBezTo>
                            <a:cubicBezTo>
                              <a:pt x="74168" y="35759"/>
                              <a:pt x="96669" y="30922"/>
                              <a:pt x="100455" y="31658"/>
                            </a:cubicBezTo>
                            <a:cubicBezTo>
                              <a:pt x="104240" y="32394"/>
                              <a:pt x="106448" y="35443"/>
                              <a:pt x="109812" y="35128"/>
                            </a:cubicBezTo>
                            <a:cubicBezTo>
                              <a:pt x="113177" y="34918"/>
                              <a:pt x="123586" y="27663"/>
                              <a:pt x="117278" y="17359"/>
                            </a:cubicBezTo>
                            <a:cubicBezTo>
                              <a:pt x="110969" y="7054"/>
                              <a:pt x="106448" y="-306"/>
                              <a:pt x="98877" y="10"/>
                            </a:cubicBezTo>
                            <a:cubicBezTo>
                              <a:pt x="91412" y="220"/>
                              <a:pt x="83211" y="2849"/>
                              <a:pt x="75851" y="4741"/>
                            </a:cubicBezTo>
                            <a:cubicBezTo>
                              <a:pt x="68491" y="6634"/>
                              <a:pt x="63759" y="8526"/>
                              <a:pt x="59238" y="8421"/>
                            </a:cubicBezTo>
                            <a:cubicBezTo>
                              <a:pt x="54612" y="8316"/>
                              <a:pt x="47988" y="7370"/>
                              <a:pt x="39471" y="11155"/>
                            </a:cubicBezTo>
                            <a:cubicBezTo>
                              <a:pt x="31059" y="14940"/>
                              <a:pt x="20124" y="18515"/>
                              <a:pt x="15918" y="24508"/>
                            </a:cubicBezTo>
                            <a:cubicBezTo>
                              <a:pt x="11608" y="30502"/>
                              <a:pt x="11502" y="33025"/>
                              <a:pt x="10136" y="35023"/>
                            </a:cubicBezTo>
                            <a:cubicBezTo>
                              <a:pt x="8033" y="38072"/>
                              <a:pt x="357" y="43960"/>
                              <a:pt x="42" y="49323"/>
                            </a:cubicBezTo>
                            <a:cubicBezTo>
                              <a:pt x="-274" y="54580"/>
                              <a:pt x="1093" y="73716"/>
                              <a:pt x="8033" y="81707"/>
                            </a:cubicBezTo>
                            <a:cubicBezTo>
                              <a:pt x="14972" y="89698"/>
                              <a:pt x="23804" y="95481"/>
                              <a:pt x="28851" y="107257"/>
                            </a:cubicBezTo>
                            <a:cubicBezTo>
                              <a:pt x="30744" y="111463"/>
                              <a:pt x="32111" y="116615"/>
                              <a:pt x="32847" y="119559"/>
                            </a:cubicBezTo>
                            <a:close/>
                          </a:path>
                        </a:pathLst>
                      </a:custGeom>
                      <a:solidFill>
                        <a:srgbClr val="DADAD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155" name="图形 12978"/>
                  <p:cNvGrpSpPr/>
                  <p:nvPr/>
                </p:nvGrpSpPr>
                <p:grpSpPr>
                  <a:xfrm>
                    <a:off x="4779330" y="1975110"/>
                    <a:ext cx="531104" cy="158569"/>
                    <a:chOff x="4779330" y="1975110"/>
                    <a:chExt cx="531104" cy="158569"/>
                  </a:xfrm>
                  <a:solidFill>
                    <a:srgbClr val="1D1D1B"/>
                  </a:solidFill>
                </p:grpSpPr>
                <p:sp>
                  <p:nvSpPr>
                    <p:cNvPr id="13156" name="任意多边形: 形状 13155"/>
                    <p:cNvSpPr/>
                    <p:nvPr/>
                  </p:nvSpPr>
                  <p:spPr>
                    <a:xfrm>
                      <a:off x="5164269" y="2111482"/>
                      <a:ext cx="210" cy="105"/>
                    </a:xfrm>
                    <a:custGeom>
                      <a:avLst/>
                      <a:gdLst>
                        <a:gd name="connsiteX0" fmla="*/ 210 w 210"/>
                        <a:gd name="connsiteY0" fmla="*/ 0 h 105"/>
                        <a:gd name="connsiteX1" fmla="*/ 0 w 210"/>
                        <a:gd name="connsiteY1" fmla="*/ 105 h 105"/>
                        <a:gd name="connsiteX2" fmla="*/ 210 w 210"/>
                        <a:gd name="connsiteY2" fmla="*/ 0 h 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10" h="105">
                          <a:moveTo>
                            <a:pt x="210" y="0"/>
                          </a:moveTo>
                          <a:cubicBezTo>
                            <a:pt x="105" y="0"/>
                            <a:pt x="0" y="105"/>
                            <a:pt x="0" y="105"/>
                          </a:cubicBezTo>
                          <a:cubicBezTo>
                            <a:pt x="105" y="105"/>
                            <a:pt x="210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7" name="任意多边形: 形状 13156"/>
                    <p:cNvSpPr/>
                    <p:nvPr/>
                  </p:nvSpPr>
                  <p:spPr>
                    <a:xfrm>
                      <a:off x="4779330" y="1975110"/>
                      <a:ext cx="531104" cy="158569"/>
                    </a:xfrm>
                    <a:custGeom>
                      <a:avLst/>
                      <a:gdLst>
                        <a:gd name="connsiteX0" fmla="*/ 528881 w 531104"/>
                        <a:gd name="connsiteY0" fmla="*/ 0 h 158569"/>
                        <a:gd name="connsiteX1" fmla="*/ 302505 w 531104"/>
                        <a:gd name="connsiteY1" fmla="*/ 134795 h 158569"/>
                        <a:gd name="connsiteX2" fmla="*/ 269911 w 531104"/>
                        <a:gd name="connsiteY2" fmla="*/ 118603 h 158569"/>
                        <a:gd name="connsiteX3" fmla="*/ 269911 w 531104"/>
                        <a:gd name="connsiteY3" fmla="*/ 118603 h 158569"/>
                        <a:gd name="connsiteX4" fmla="*/ 345299 w 531104"/>
                        <a:gd name="connsiteY4" fmla="*/ 84641 h 158569"/>
                        <a:gd name="connsiteX5" fmla="*/ 358232 w 531104"/>
                        <a:gd name="connsiteY5" fmla="*/ 75283 h 158569"/>
                        <a:gd name="connsiteX6" fmla="*/ 208191 w 531104"/>
                        <a:gd name="connsiteY6" fmla="*/ 76966 h 158569"/>
                        <a:gd name="connsiteX7" fmla="*/ 225119 w 531104"/>
                        <a:gd name="connsiteY7" fmla="*/ 88321 h 158569"/>
                        <a:gd name="connsiteX8" fmla="*/ 275799 w 531104"/>
                        <a:gd name="connsiteY8" fmla="*/ 106722 h 158569"/>
                        <a:gd name="connsiteX9" fmla="*/ 272749 w 531104"/>
                        <a:gd name="connsiteY9" fmla="*/ 109666 h 158569"/>
                        <a:gd name="connsiteX10" fmla="*/ 227222 w 531104"/>
                        <a:gd name="connsiteY10" fmla="*/ 109666 h 158569"/>
                        <a:gd name="connsiteX11" fmla="*/ 191578 w 531104"/>
                        <a:gd name="connsiteY11" fmla="*/ 106301 h 158569"/>
                        <a:gd name="connsiteX12" fmla="*/ 8627 w 531104"/>
                        <a:gd name="connsiteY12" fmla="*/ 5047 h 158569"/>
                        <a:gd name="connsiteX13" fmla="*/ 10835 w 531104"/>
                        <a:gd name="connsiteY13" fmla="*/ 58250 h 158569"/>
                        <a:gd name="connsiteX14" fmla="*/ 106832 w 531104"/>
                        <a:gd name="connsiteY14" fmla="*/ 116500 h 158569"/>
                        <a:gd name="connsiteX15" fmla="*/ 181800 w 531104"/>
                        <a:gd name="connsiteY15" fmla="*/ 142260 h 158569"/>
                        <a:gd name="connsiteX16" fmla="*/ 253718 w 531104"/>
                        <a:gd name="connsiteY16" fmla="*/ 122598 h 158569"/>
                        <a:gd name="connsiteX17" fmla="*/ 258976 w 531104"/>
                        <a:gd name="connsiteY17" fmla="*/ 121547 h 158569"/>
                        <a:gd name="connsiteX18" fmla="*/ 268228 w 531104"/>
                        <a:gd name="connsiteY18" fmla="*/ 154037 h 158569"/>
                        <a:gd name="connsiteX19" fmla="*/ 292727 w 531104"/>
                        <a:gd name="connsiteY19" fmla="*/ 154037 h 158569"/>
                        <a:gd name="connsiteX20" fmla="*/ 370639 w 531104"/>
                        <a:gd name="connsiteY20" fmla="*/ 128381 h 158569"/>
                        <a:gd name="connsiteX21" fmla="*/ 385044 w 531104"/>
                        <a:gd name="connsiteY21" fmla="*/ 136583 h 158569"/>
                        <a:gd name="connsiteX22" fmla="*/ 415010 w 531104"/>
                        <a:gd name="connsiteY22" fmla="*/ 122388 h 158569"/>
                        <a:gd name="connsiteX23" fmla="*/ 452231 w 531104"/>
                        <a:gd name="connsiteY23" fmla="*/ 101570 h 158569"/>
                        <a:gd name="connsiteX24" fmla="*/ 520785 w 531104"/>
                        <a:gd name="connsiteY24" fmla="*/ 44161 h 158569"/>
                        <a:gd name="connsiteX25" fmla="*/ 528881 w 531104"/>
                        <a:gd name="connsiteY25" fmla="*/ 0 h 1585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531104" h="158569">
                          <a:moveTo>
                            <a:pt x="528881" y="0"/>
                          </a:moveTo>
                          <a:cubicBezTo>
                            <a:pt x="532982" y="27443"/>
                            <a:pt x="337413" y="134269"/>
                            <a:pt x="302505" y="134795"/>
                          </a:cubicBezTo>
                          <a:cubicBezTo>
                            <a:pt x="267597" y="135321"/>
                            <a:pt x="269911" y="118603"/>
                            <a:pt x="269911" y="118603"/>
                          </a:cubicBezTo>
                          <a:cubicBezTo>
                            <a:pt x="269911" y="118603"/>
                            <a:pt x="269911" y="118603"/>
                            <a:pt x="269911" y="118603"/>
                          </a:cubicBezTo>
                          <a:lnTo>
                            <a:pt x="345299" y="84641"/>
                          </a:lnTo>
                          <a:cubicBezTo>
                            <a:pt x="345299" y="84641"/>
                            <a:pt x="357811" y="75704"/>
                            <a:pt x="358232" y="75283"/>
                          </a:cubicBezTo>
                          <a:cubicBezTo>
                            <a:pt x="358652" y="74863"/>
                            <a:pt x="208822" y="76755"/>
                            <a:pt x="208191" y="76966"/>
                          </a:cubicBezTo>
                          <a:cubicBezTo>
                            <a:pt x="207665" y="77176"/>
                            <a:pt x="224488" y="87060"/>
                            <a:pt x="225119" y="88321"/>
                          </a:cubicBezTo>
                          <a:cubicBezTo>
                            <a:pt x="225750" y="89583"/>
                            <a:pt x="274537" y="106301"/>
                            <a:pt x="275799" y="106722"/>
                          </a:cubicBezTo>
                          <a:cubicBezTo>
                            <a:pt x="276535" y="106932"/>
                            <a:pt x="274747" y="108404"/>
                            <a:pt x="272749" y="109666"/>
                          </a:cubicBezTo>
                          <a:lnTo>
                            <a:pt x="227222" y="109666"/>
                          </a:lnTo>
                          <a:cubicBezTo>
                            <a:pt x="215235" y="109666"/>
                            <a:pt x="203249" y="108509"/>
                            <a:pt x="191578" y="106301"/>
                          </a:cubicBezTo>
                          <a:cubicBezTo>
                            <a:pt x="37962" y="77176"/>
                            <a:pt x="8627" y="5047"/>
                            <a:pt x="8627" y="5047"/>
                          </a:cubicBezTo>
                          <a:cubicBezTo>
                            <a:pt x="-626" y="12092"/>
                            <a:pt x="-5778" y="34698"/>
                            <a:pt x="10835" y="58250"/>
                          </a:cubicBezTo>
                          <a:cubicBezTo>
                            <a:pt x="27447" y="81697"/>
                            <a:pt x="92322" y="107668"/>
                            <a:pt x="106832" y="116500"/>
                          </a:cubicBezTo>
                          <a:cubicBezTo>
                            <a:pt x="121342" y="125332"/>
                            <a:pt x="181800" y="142260"/>
                            <a:pt x="181800" y="142260"/>
                          </a:cubicBezTo>
                          <a:cubicBezTo>
                            <a:pt x="181800" y="142260"/>
                            <a:pt x="218600" y="128802"/>
                            <a:pt x="253718" y="122598"/>
                          </a:cubicBezTo>
                          <a:cubicBezTo>
                            <a:pt x="255611" y="122283"/>
                            <a:pt x="257398" y="121968"/>
                            <a:pt x="258976" y="121547"/>
                          </a:cubicBezTo>
                          <a:cubicBezTo>
                            <a:pt x="259711" y="124491"/>
                            <a:pt x="265600" y="144679"/>
                            <a:pt x="268228" y="154037"/>
                          </a:cubicBezTo>
                          <a:cubicBezTo>
                            <a:pt x="271067" y="164236"/>
                            <a:pt x="292727" y="154037"/>
                            <a:pt x="292727" y="154037"/>
                          </a:cubicBezTo>
                          <a:cubicBezTo>
                            <a:pt x="320485" y="148569"/>
                            <a:pt x="341514" y="140999"/>
                            <a:pt x="370639" y="128381"/>
                          </a:cubicBezTo>
                          <a:cubicBezTo>
                            <a:pt x="370639" y="128381"/>
                            <a:pt x="385044" y="135636"/>
                            <a:pt x="385044" y="136583"/>
                          </a:cubicBezTo>
                          <a:cubicBezTo>
                            <a:pt x="387147" y="135636"/>
                            <a:pt x="412487" y="123650"/>
                            <a:pt x="415010" y="122388"/>
                          </a:cubicBezTo>
                          <a:cubicBezTo>
                            <a:pt x="435093" y="113135"/>
                            <a:pt x="452231" y="101570"/>
                            <a:pt x="452231" y="101570"/>
                          </a:cubicBezTo>
                          <a:cubicBezTo>
                            <a:pt x="452231" y="101570"/>
                            <a:pt x="504172" y="62351"/>
                            <a:pt x="520785" y="44161"/>
                          </a:cubicBezTo>
                          <a:cubicBezTo>
                            <a:pt x="537503" y="25655"/>
                            <a:pt x="528881" y="0"/>
                            <a:pt x="528881" y="0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</p:grpSp>
              <p:grpSp>
                <p:nvGrpSpPr>
                  <p:cNvPr id="13158" name="图形 12978"/>
                  <p:cNvGrpSpPr/>
                  <p:nvPr/>
                </p:nvGrpSpPr>
                <p:grpSpPr>
                  <a:xfrm>
                    <a:off x="4878591" y="1828823"/>
                    <a:ext cx="308226" cy="158592"/>
                    <a:chOff x="4878591" y="1828823"/>
                    <a:chExt cx="308226" cy="158592"/>
                  </a:xfrm>
                  <a:solidFill>
                    <a:srgbClr val="1D1D1B"/>
                  </a:solidFill>
                </p:grpSpPr>
                <p:sp>
                  <p:nvSpPr>
                    <p:cNvPr id="13159" name="任意多边形: 形状 13158"/>
                    <p:cNvSpPr/>
                    <p:nvPr/>
                  </p:nvSpPr>
                  <p:spPr>
                    <a:xfrm>
                      <a:off x="4878591" y="1900983"/>
                      <a:ext cx="37852" cy="86432"/>
                    </a:xfrm>
                    <a:custGeom>
                      <a:avLst/>
                      <a:gdLst>
                        <a:gd name="connsiteX0" fmla="*/ 21029 w 37852"/>
                        <a:gd name="connsiteY0" fmla="*/ 46158 h 86432"/>
                        <a:gd name="connsiteX1" fmla="*/ 9884 w 37852"/>
                        <a:gd name="connsiteY1" fmla="*/ 0 h 86432"/>
                        <a:gd name="connsiteX2" fmla="*/ 0 w 37852"/>
                        <a:gd name="connsiteY2" fmla="*/ 35854 h 86432"/>
                        <a:gd name="connsiteX3" fmla="*/ 12197 w 37852"/>
                        <a:gd name="connsiteY3" fmla="*/ 53834 h 86432"/>
                        <a:gd name="connsiteX4" fmla="*/ 36065 w 37852"/>
                        <a:gd name="connsiteY4" fmla="*/ 86429 h 86432"/>
                        <a:gd name="connsiteX5" fmla="*/ 37852 w 37852"/>
                        <a:gd name="connsiteY5" fmla="*/ 49523 h 86432"/>
                        <a:gd name="connsiteX6" fmla="*/ 21029 w 37852"/>
                        <a:gd name="connsiteY6" fmla="*/ 46158 h 864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52" h="86432">
                          <a:moveTo>
                            <a:pt x="21029" y="46158"/>
                          </a:moveTo>
                          <a:cubicBezTo>
                            <a:pt x="4311" y="22291"/>
                            <a:pt x="9884" y="0"/>
                            <a:pt x="9884" y="0"/>
                          </a:cubicBezTo>
                          <a:lnTo>
                            <a:pt x="0" y="35854"/>
                          </a:lnTo>
                          <a:cubicBezTo>
                            <a:pt x="0" y="35854"/>
                            <a:pt x="11251" y="52152"/>
                            <a:pt x="12197" y="53834"/>
                          </a:cubicBezTo>
                          <a:cubicBezTo>
                            <a:pt x="13143" y="55516"/>
                            <a:pt x="35434" y="86008"/>
                            <a:pt x="36065" y="86429"/>
                          </a:cubicBezTo>
                          <a:cubicBezTo>
                            <a:pt x="36695" y="86849"/>
                            <a:pt x="37642" y="53413"/>
                            <a:pt x="37852" y="49523"/>
                          </a:cubicBezTo>
                          <a:cubicBezTo>
                            <a:pt x="37642" y="52152"/>
                            <a:pt x="36380" y="68134"/>
                            <a:pt x="21029" y="46158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0" name="任意多边形: 形状 13159"/>
                    <p:cNvSpPr/>
                    <p:nvPr/>
                  </p:nvSpPr>
                  <p:spPr>
                    <a:xfrm>
                      <a:off x="4916338" y="1949981"/>
                      <a:ext cx="10514" cy="420"/>
                    </a:xfrm>
                    <a:custGeom>
                      <a:avLst/>
                      <a:gdLst>
                        <a:gd name="connsiteX0" fmla="*/ 0 w 10514"/>
                        <a:gd name="connsiteY0" fmla="*/ 421 h 420"/>
                        <a:gd name="connsiteX1" fmla="*/ 0 w 10514"/>
                        <a:gd name="connsiteY1" fmla="*/ 0 h 420"/>
                        <a:gd name="connsiteX2" fmla="*/ 0 w 10514"/>
                        <a:gd name="connsiteY2" fmla="*/ 421 h 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420">
                          <a:moveTo>
                            <a:pt x="0" y="421"/>
                          </a:moveTo>
                          <a:cubicBezTo>
                            <a:pt x="0" y="210"/>
                            <a:pt x="0" y="0"/>
                            <a:pt x="0" y="0"/>
                          </a:cubicBezTo>
                          <a:cubicBezTo>
                            <a:pt x="0" y="0"/>
                            <a:pt x="0" y="210"/>
                            <a:pt x="0" y="42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1" name="任意多边形: 形状 13160"/>
                    <p:cNvSpPr/>
                    <p:nvPr/>
                  </p:nvSpPr>
                  <p:spPr>
                    <a:xfrm>
                      <a:off x="4916548" y="1828823"/>
                      <a:ext cx="237941" cy="76546"/>
                    </a:xfrm>
                    <a:custGeom>
                      <a:avLst/>
                      <a:gdLst>
                        <a:gd name="connsiteX0" fmla="*/ 234157 w 237941"/>
                        <a:gd name="connsiteY0" fmla="*/ 61435 h 76546"/>
                        <a:gd name="connsiteX1" fmla="*/ 194202 w 237941"/>
                        <a:gd name="connsiteY1" fmla="*/ 6970 h 76546"/>
                        <a:gd name="connsiteX2" fmla="*/ 165287 w 237941"/>
                        <a:gd name="connsiteY2" fmla="*/ 66692 h 76546"/>
                        <a:gd name="connsiteX3" fmla="*/ 75283 w 237941"/>
                        <a:gd name="connsiteY3" fmla="*/ 73316 h 76546"/>
                        <a:gd name="connsiteX4" fmla="*/ 40060 w 237941"/>
                        <a:gd name="connsiteY4" fmla="*/ 557 h 76546"/>
                        <a:gd name="connsiteX5" fmla="*/ 0 w 237941"/>
                        <a:gd name="connsiteY5" fmla="*/ 75525 h 76546"/>
                        <a:gd name="connsiteX6" fmla="*/ 12617 w 237941"/>
                        <a:gd name="connsiteY6" fmla="*/ 76050 h 76546"/>
                        <a:gd name="connsiteX7" fmla="*/ 31228 w 237941"/>
                        <a:gd name="connsiteY7" fmla="*/ 32626 h 76546"/>
                        <a:gd name="connsiteX8" fmla="*/ 35434 w 237941"/>
                        <a:gd name="connsiteY8" fmla="*/ 22952 h 76546"/>
                        <a:gd name="connsiteX9" fmla="*/ 39429 w 237941"/>
                        <a:gd name="connsiteY9" fmla="*/ 23057 h 76546"/>
                        <a:gd name="connsiteX10" fmla="*/ 43109 w 237941"/>
                        <a:gd name="connsiteY10" fmla="*/ 28104 h 76546"/>
                        <a:gd name="connsiteX11" fmla="*/ 45528 w 237941"/>
                        <a:gd name="connsiteY11" fmla="*/ 38724 h 76546"/>
                        <a:gd name="connsiteX12" fmla="*/ 49523 w 237941"/>
                        <a:gd name="connsiteY12" fmla="*/ 60173 h 76546"/>
                        <a:gd name="connsiteX13" fmla="*/ 51941 w 237941"/>
                        <a:gd name="connsiteY13" fmla="*/ 73527 h 76546"/>
                        <a:gd name="connsiteX14" fmla="*/ 67398 w 237941"/>
                        <a:gd name="connsiteY14" fmla="*/ 76471 h 76546"/>
                        <a:gd name="connsiteX15" fmla="*/ 185895 w 237941"/>
                        <a:gd name="connsiteY15" fmla="*/ 75419 h 76546"/>
                        <a:gd name="connsiteX16" fmla="*/ 198302 w 237941"/>
                        <a:gd name="connsiteY16" fmla="*/ 27053 h 76546"/>
                        <a:gd name="connsiteX17" fmla="*/ 201772 w 237941"/>
                        <a:gd name="connsiteY17" fmla="*/ 21375 h 76546"/>
                        <a:gd name="connsiteX18" fmla="*/ 205557 w 237941"/>
                        <a:gd name="connsiteY18" fmla="*/ 24845 h 76546"/>
                        <a:gd name="connsiteX19" fmla="*/ 223537 w 237941"/>
                        <a:gd name="connsiteY19" fmla="*/ 75419 h 76546"/>
                        <a:gd name="connsiteX20" fmla="*/ 237942 w 237941"/>
                        <a:gd name="connsiteY20" fmla="*/ 75419 h 76546"/>
                        <a:gd name="connsiteX21" fmla="*/ 234157 w 237941"/>
                        <a:gd name="connsiteY21" fmla="*/ 61435 h 765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37941" h="76546">
                          <a:moveTo>
                            <a:pt x="234157" y="61435"/>
                          </a:moveTo>
                          <a:cubicBezTo>
                            <a:pt x="221119" y="17485"/>
                            <a:pt x="207135" y="1818"/>
                            <a:pt x="194202" y="6970"/>
                          </a:cubicBezTo>
                          <a:cubicBezTo>
                            <a:pt x="181164" y="12122"/>
                            <a:pt x="189681" y="44191"/>
                            <a:pt x="165287" y="66692"/>
                          </a:cubicBezTo>
                          <a:cubicBezTo>
                            <a:pt x="155719" y="75525"/>
                            <a:pt x="75283" y="73316"/>
                            <a:pt x="75283" y="73316"/>
                          </a:cubicBezTo>
                          <a:cubicBezTo>
                            <a:pt x="57724" y="59122"/>
                            <a:pt x="63718" y="-6698"/>
                            <a:pt x="40060" y="557"/>
                          </a:cubicBezTo>
                          <a:cubicBezTo>
                            <a:pt x="16403" y="7811"/>
                            <a:pt x="0" y="75525"/>
                            <a:pt x="0" y="75525"/>
                          </a:cubicBezTo>
                          <a:lnTo>
                            <a:pt x="12617" y="76050"/>
                          </a:lnTo>
                          <a:lnTo>
                            <a:pt x="31228" y="32626"/>
                          </a:lnTo>
                          <a:lnTo>
                            <a:pt x="35434" y="22952"/>
                          </a:lnTo>
                          <a:lnTo>
                            <a:pt x="39429" y="23057"/>
                          </a:lnTo>
                          <a:lnTo>
                            <a:pt x="43109" y="28104"/>
                          </a:lnTo>
                          <a:lnTo>
                            <a:pt x="45528" y="38724"/>
                          </a:lnTo>
                          <a:lnTo>
                            <a:pt x="49523" y="60173"/>
                          </a:lnTo>
                          <a:lnTo>
                            <a:pt x="51941" y="73527"/>
                          </a:lnTo>
                          <a:cubicBezTo>
                            <a:pt x="51941" y="73527"/>
                            <a:pt x="67292" y="75945"/>
                            <a:pt x="67398" y="76471"/>
                          </a:cubicBezTo>
                          <a:cubicBezTo>
                            <a:pt x="67503" y="76891"/>
                            <a:pt x="185895" y="75419"/>
                            <a:pt x="185895" y="75419"/>
                          </a:cubicBezTo>
                          <a:lnTo>
                            <a:pt x="198302" y="27053"/>
                          </a:lnTo>
                          <a:lnTo>
                            <a:pt x="201772" y="21375"/>
                          </a:lnTo>
                          <a:lnTo>
                            <a:pt x="205557" y="24845"/>
                          </a:lnTo>
                          <a:lnTo>
                            <a:pt x="223537" y="75419"/>
                          </a:lnTo>
                          <a:lnTo>
                            <a:pt x="237942" y="75419"/>
                          </a:lnTo>
                          <a:lnTo>
                            <a:pt x="234157" y="61435"/>
                          </a:ln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2" name="任意多边形: 形状 13161"/>
                    <p:cNvSpPr/>
                    <p:nvPr/>
                  </p:nvSpPr>
                  <p:spPr>
                    <a:xfrm>
                      <a:off x="5156278" y="1882162"/>
                      <a:ext cx="30540" cy="97927"/>
                    </a:xfrm>
                    <a:custGeom>
                      <a:avLst/>
                      <a:gdLst>
                        <a:gd name="connsiteX0" fmla="*/ 29966 w 30540"/>
                        <a:gd name="connsiteY0" fmla="*/ 45107 h 97927"/>
                        <a:gd name="connsiteX1" fmla="*/ 19031 w 30540"/>
                        <a:gd name="connsiteY1" fmla="*/ 0 h 97927"/>
                        <a:gd name="connsiteX2" fmla="*/ 19031 w 30540"/>
                        <a:gd name="connsiteY2" fmla="*/ 37326 h 97927"/>
                        <a:gd name="connsiteX3" fmla="*/ 0 w 30540"/>
                        <a:gd name="connsiteY3" fmla="*/ 73706 h 97927"/>
                        <a:gd name="connsiteX4" fmla="*/ 0 w 30540"/>
                        <a:gd name="connsiteY4" fmla="*/ 94420 h 97927"/>
                        <a:gd name="connsiteX5" fmla="*/ 5257 w 30540"/>
                        <a:gd name="connsiteY5" fmla="*/ 95997 h 97927"/>
                        <a:gd name="connsiteX6" fmla="*/ 29020 w 30540"/>
                        <a:gd name="connsiteY6" fmla="*/ 61089 h 97927"/>
                        <a:gd name="connsiteX7" fmla="*/ 29966 w 30540"/>
                        <a:gd name="connsiteY7" fmla="*/ 45107 h 9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0540" h="97927">
                          <a:moveTo>
                            <a:pt x="29966" y="45107"/>
                          </a:moveTo>
                          <a:lnTo>
                            <a:pt x="19031" y="0"/>
                          </a:lnTo>
                          <a:cubicBezTo>
                            <a:pt x="19031" y="0"/>
                            <a:pt x="19872" y="12092"/>
                            <a:pt x="19031" y="37326"/>
                          </a:cubicBezTo>
                          <a:cubicBezTo>
                            <a:pt x="18190" y="62561"/>
                            <a:pt x="0" y="73706"/>
                            <a:pt x="0" y="73706"/>
                          </a:cubicBezTo>
                          <a:cubicBezTo>
                            <a:pt x="0" y="73706"/>
                            <a:pt x="0" y="87585"/>
                            <a:pt x="0" y="94420"/>
                          </a:cubicBezTo>
                          <a:cubicBezTo>
                            <a:pt x="0" y="101254"/>
                            <a:pt x="5257" y="95997"/>
                            <a:pt x="5257" y="95997"/>
                          </a:cubicBezTo>
                          <a:cubicBezTo>
                            <a:pt x="5257" y="95997"/>
                            <a:pt x="26286" y="65400"/>
                            <a:pt x="29020" y="61089"/>
                          </a:cubicBezTo>
                          <a:cubicBezTo>
                            <a:pt x="31754" y="56883"/>
                            <a:pt x="29966" y="45107"/>
                            <a:pt x="29966" y="45107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163" name="图形 12978"/>
                  <p:cNvGrpSpPr/>
                  <p:nvPr/>
                </p:nvGrpSpPr>
                <p:grpSpPr>
                  <a:xfrm>
                    <a:off x="4913184" y="1605624"/>
                    <a:ext cx="279790" cy="542027"/>
                    <a:chOff x="4913184" y="1605624"/>
                    <a:chExt cx="279790" cy="542027"/>
                  </a:xfrm>
                </p:grpSpPr>
                <p:sp>
                  <p:nvSpPr>
                    <p:cNvPr id="13164" name="任意多边形: 形状 13163"/>
                    <p:cNvSpPr/>
                    <p:nvPr/>
                  </p:nvSpPr>
                  <p:spPr>
                    <a:xfrm>
                      <a:off x="5064802" y="2102335"/>
                      <a:ext cx="128172" cy="39744"/>
                    </a:xfrm>
                    <a:custGeom>
                      <a:avLst/>
                      <a:gdLst>
                        <a:gd name="connsiteX0" fmla="*/ 114923 w 128172"/>
                        <a:gd name="connsiteY0" fmla="*/ 39745 h 39744"/>
                        <a:gd name="connsiteX1" fmla="*/ 113346 w 128172"/>
                        <a:gd name="connsiteY1" fmla="*/ 39639 h 39744"/>
                        <a:gd name="connsiteX2" fmla="*/ 0 w 128172"/>
                        <a:gd name="connsiteY2" fmla="*/ 26391 h 39744"/>
                        <a:gd name="connsiteX3" fmla="*/ 81697 w 128172"/>
                        <a:gd name="connsiteY3" fmla="*/ 0 h 39744"/>
                        <a:gd name="connsiteX4" fmla="*/ 119549 w 128172"/>
                        <a:gd name="connsiteY4" fmla="*/ 14194 h 39744"/>
                        <a:gd name="connsiteX5" fmla="*/ 127120 w 128172"/>
                        <a:gd name="connsiteY5" fmla="*/ 21449 h 39744"/>
                        <a:gd name="connsiteX6" fmla="*/ 127015 w 128172"/>
                        <a:gd name="connsiteY6" fmla="*/ 31859 h 39744"/>
                        <a:gd name="connsiteX7" fmla="*/ 114923 w 128172"/>
                        <a:gd name="connsiteY7" fmla="*/ 39745 h 39744"/>
                        <a:gd name="connsiteX8" fmla="*/ 29651 w 128172"/>
                        <a:gd name="connsiteY8" fmla="*/ 23447 h 39744"/>
                        <a:gd name="connsiteX9" fmla="*/ 114082 w 128172"/>
                        <a:gd name="connsiteY9" fmla="*/ 33331 h 39744"/>
                        <a:gd name="connsiteX10" fmla="*/ 121126 w 128172"/>
                        <a:gd name="connsiteY10" fmla="*/ 29335 h 39744"/>
                        <a:gd name="connsiteX11" fmla="*/ 121126 w 128172"/>
                        <a:gd name="connsiteY11" fmla="*/ 23868 h 39744"/>
                        <a:gd name="connsiteX12" fmla="*/ 117236 w 128172"/>
                        <a:gd name="connsiteY12" fmla="*/ 20083 h 39744"/>
                        <a:gd name="connsiteX13" fmla="*/ 81487 w 128172"/>
                        <a:gd name="connsiteY13" fmla="*/ 6729 h 39744"/>
                        <a:gd name="connsiteX14" fmla="*/ 29651 w 128172"/>
                        <a:gd name="connsiteY14" fmla="*/ 23447 h 397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28172" h="39744">
                          <a:moveTo>
                            <a:pt x="114923" y="39745"/>
                          </a:moveTo>
                          <a:cubicBezTo>
                            <a:pt x="114397" y="39745"/>
                            <a:pt x="113871" y="39745"/>
                            <a:pt x="113346" y="39639"/>
                          </a:cubicBezTo>
                          <a:lnTo>
                            <a:pt x="0" y="26391"/>
                          </a:lnTo>
                          <a:lnTo>
                            <a:pt x="81697" y="0"/>
                          </a:lnTo>
                          <a:lnTo>
                            <a:pt x="119549" y="14194"/>
                          </a:lnTo>
                          <a:cubicBezTo>
                            <a:pt x="123019" y="15456"/>
                            <a:pt x="125648" y="18085"/>
                            <a:pt x="127120" y="21449"/>
                          </a:cubicBezTo>
                          <a:cubicBezTo>
                            <a:pt x="128592" y="24814"/>
                            <a:pt x="128487" y="28599"/>
                            <a:pt x="127015" y="31859"/>
                          </a:cubicBezTo>
                          <a:cubicBezTo>
                            <a:pt x="124806" y="36695"/>
                            <a:pt x="120075" y="39745"/>
                            <a:pt x="114923" y="39745"/>
                          </a:cubicBezTo>
                          <a:close/>
                          <a:moveTo>
                            <a:pt x="29651" y="23447"/>
                          </a:moveTo>
                          <a:lnTo>
                            <a:pt x="114082" y="33331"/>
                          </a:lnTo>
                          <a:cubicBezTo>
                            <a:pt x="117131" y="33646"/>
                            <a:pt x="119970" y="32069"/>
                            <a:pt x="121126" y="29335"/>
                          </a:cubicBezTo>
                          <a:cubicBezTo>
                            <a:pt x="121862" y="27548"/>
                            <a:pt x="121862" y="25655"/>
                            <a:pt x="121126" y="23868"/>
                          </a:cubicBezTo>
                          <a:cubicBezTo>
                            <a:pt x="120390" y="22080"/>
                            <a:pt x="119023" y="20819"/>
                            <a:pt x="117236" y="20083"/>
                          </a:cubicBezTo>
                          <a:lnTo>
                            <a:pt x="81487" y="6729"/>
                          </a:lnTo>
                          <a:lnTo>
                            <a:pt x="29651" y="23447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5" name="任意多边形: 形状 13164"/>
                    <p:cNvSpPr/>
                    <p:nvPr/>
                  </p:nvSpPr>
                  <p:spPr>
                    <a:xfrm>
                      <a:off x="4935197" y="2092136"/>
                      <a:ext cx="118039" cy="55516"/>
                    </a:xfrm>
                    <a:custGeom>
                      <a:avLst/>
                      <a:gdLst>
                        <a:gd name="connsiteX0" fmla="*/ 14682 w 118039"/>
                        <a:gd name="connsiteY0" fmla="*/ 55516 h 55516"/>
                        <a:gd name="connsiteX1" fmla="*/ 593 w 118039"/>
                        <a:gd name="connsiteY1" fmla="*/ 43950 h 55516"/>
                        <a:gd name="connsiteX2" fmla="*/ 278 w 118039"/>
                        <a:gd name="connsiteY2" fmla="*/ 42583 h 55516"/>
                        <a:gd name="connsiteX3" fmla="*/ 10582 w 118039"/>
                        <a:gd name="connsiteY3" fmla="*/ 25866 h 55516"/>
                        <a:gd name="connsiteX4" fmla="*/ 105527 w 118039"/>
                        <a:gd name="connsiteY4" fmla="*/ 0 h 55516"/>
                        <a:gd name="connsiteX5" fmla="*/ 118039 w 118039"/>
                        <a:gd name="connsiteY5" fmla="*/ 45317 h 55516"/>
                        <a:gd name="connsiteX6" fmla="*/ 16049 w 118039"/>
                        <a:gd name="connsiteY6" fmla="*/ 55516 h 55516"/>
                        <a:gd name="connsiteX7" fmla="*/ 14682 w 118039"/>
                        <a:gd name="connsiteY7" fmla="*/ 55516 h 55516"/>
                        <a:gd name="connsiteX8" fmla="*/ 101216 w 118039"/>
                        <a:gd name="connsiteY8" fmla="*/ 7781 h 55516"/>
                        <a:gd name="connsiteX9" fmla="*/ 12369 w 118039"/>
                        <a:gd name="connsiteY9" fmla="*/ 31964 h 55516"/>
                        <a:gd name="connsiteX10" fmla="*/ 6586 w 118039"/>
                        <a:gd name="connsiteY10" fmla="*/ 41322 h 55516"/>
                        <a:gd name="connsiteX11" fmla="*/ 6902 w 118039"/>
                        <a:gd name="connsiteY11" fmla="*/ 42689 h 55516"/>
                        <a:gd name="connsiteX12" fmla="*/ 15629 w 118039"/>
                        <a:gd name="connsiteY12" fmla="*/ 49102 h 55516"/>
                        <a:gd name="connsiteX13" fmla="*/ 110153 w 118039"/>
                        <a:gd name="connsiteY13" fmla="*/ 39639 h 55516"/>
                        <a:gd name="connsiteX14" fmla="*/ 101216 w 118039"/>
                        <a:gd name="connsiteY14" fmla="*/ 7781 h 55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8039" h="55516">
                          <a:moveTo>
                            <a:pt x="14682" y="55516"/>
                          </a:moveTo>
                          <a:cubicBezTo>
                            <a:pt x="7848" y="55516"/>
                            <a:pt x="1960" y="50785"/>
                            <a:pt x="593" y="43950"/>
                          </a:cubicBezTo>
                          <a:lnTo>
                            <a:pt x="278" y="42583"/>
                          </a:lnTo>
                          <a:cubicBezTo>
                            <a:pt x="-1194" y="35223"/>
                            <a:pt x="3327" y="27863"/>
                            <a:pt x="10582" y="25866"/>
                          </a:cubicBezTo>
                          <a:lnTo>
                            <a:pt x="105527" y="0"/>
                          </a:lnTo>
                          <a:lnTo>
                            <a:pt x="118039" y="45317"/>
                          </a:lnTo>
                          <a:lnTo>
                            <a:pt x="16049" y="55516"/>
                          </a:lnTo>
                          <a:cubicBezTo>
                            <a:pt x="15629" y="55516"/>
                            <a:pt x="15208" y="55516"/>
                            <a:pt x="14682" y="55516"/>
                          </a:cubicBezTo>
                          <a:close/>
                          <a:moveTo>
                            <a:pt x="101216" y="7781"/>
                          </a:moveTo>
                          <a:lnTo>
                            <a:pt x="12369" y="31964"/>
                          </a:lnTo>
                          <a:cubicBezTo>
                            <a:pt x="8268" y="33120"/>
                            <a:pt x="5745" y="37221"/>
                            <a:pt x="6586" y="41322"/>
                          </a:cubicBezTo>
                          <a:lnTo>
                            <a:pt x="6902" y="42689"/>
                          </a:lnTo>
                          <a:cubicBezTo>
                            <a:pt x="7743" y="46789"/>
                            <a:pt x="11423" y="49523"/>
                            <a:pt x="15629" y="49102"/>
                          </a:cubicBezTo>
                          <a:lnTo>
                            <a:pt x="110153" y="39639"/>
                          </a:lnTo>
                          <a:lnTo>
                            <a:pt x="101216" y="7781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6" name="任意多边形: 形状 13165"/>
                    <p:cNvSpPr/>
                    <p:nvPr/>
                  </p:nvSpPr>
                  <p:spPr>
                    <a:xfrm>
                      <a:off x="5006447" y="1734329"/>
                      <a:ext cx="71500" cy="37221"/>
                    </a:xfrm>
                    <a:custGeom>
                      <a:avLst/>
                      <a:gdLst>
                        <a:gd name="connsiteX0" fmla="*/ 33226 w 71500"/>
                        <a:gd name="connsiteY0" fmla="*/ 37221 h 37221"/>
                        <a:gd name="connsiteX1" fmla="*/ 0 w 71500"/>
                        <a:gd name="connsiteY1" fmla="*/ 17664 h 37221"/>
                        <a:gd name="connsiteX2" fmla="*/ 6309 w 71500"/>
                        <a:gd name="connsiteY2" fmla="*/ 17664 h 37221"/>
                        <a:gd name="connsiteX3" fmla="*/ 33120 w 71500"/>
                        <a:gd name="connsiteY3" fmla="*/ 30912 h 37221"/>
                        <a:gd name="connsiteX4" fmla="*/ 65190 w 71500"/>
                        <a:gd name="connsiteY4" fmla="*/ 18190 h 37221"/>
                        <a:gd name="connsiteX5" fmla="*/ 62140 w 71500"/>
                        <a:gd name="connsiteY5" fmla="*/ 0 h 37221"/>
                        <a:gd name="connsiteX6" fmla="*/ 68449 w 71500"/>
                        <a:gd name="connsiteY6" fmla="*/ 736 h 37221"/>
                        <a:gd name="connsiteX7" fmla="*/ 71183 w 71500"/>
                        <a:gd name="connsiteY7" fmla="*/ 16087 h 37221"/>
                        <a:gd name="connsiteX8" fmla="*/ 71498 w 71500"/>
                        <a:gd name="connsiteY8" fmla="*/ 16823 h 37221"/>
                        <a:gd name="connsiteX9" fmla="*/ 71498 w 71500"/>
                        <a:gd name="connsiteY9" fmla="*/ 17559 h 37221"/>
                        <a:gd name="connsiteX10" fmla="*/ 33226 w 71500"/>
                        <a:gd name="connsiteY10" fmla="*/ 37221 h 37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1500" h="37221">
                          <a:moveTo>
                            <a:pt x="33226" y="37221"/>
                          </a:moveTo>
                          <a:cubicBezTo>
                            <a:pt x="8727" y="37221"/>
                            <a:pt x="0" y="26707"/>
                            <a:pt x="0" y="17664"/>
                          </a:cubicBezTo>
                          <a:lnTo>
                            <a:pt x="6309" y="17664"/>
                          </a:lnTo>
                          <a:cubicBezTo>
                            <a:pt x="6309" y="25550"/>
                            <a:pt x="17139" y="30912"/>
                            <a:pt x="33120" y="30912"/>
                          </a:cubicBezTo>
                          <a:cubicBezTo>
                            <a:pt x="51416" y="30912"/>
                            <a:pt x="64348" y="24394"/>
                            <a:pt x="65190" y="18190"/>
                          </a:cubicBezTo>
                          <a:cubicBezTo>
                            <a:pt x="64033" y="15772"/>
                            <a:pt x="61089" y="8306"/>
                            <a:pt x="62140" y="0"/>
                          </a:cubicBezTo>
                          <a:lnTo>
                            <a:pt x="68449" y="736"/>
                          </a:lnTo>
                          <a:cubicBezTo>
                            <a:pt x="67503" y="8727"/>
                            <a:pt x="71183" y="15982"/>
                            <a:pt x="71183" y="16087"/>
                          </a:cubicBezTo>
                          <a:lnTo>
                            <a:pt x="71498" y="16823"/>
                          </a:lnTo>
                          <a:lnTo>
                            <a:pt x="71498" y="17559"/>
                          </a:lnTo>
                          <a:cubicBezTo>
                            <a:pt x="71708" y="28810"/>
                            <a:pt x="55096" y="37221"/>
                            <a:pt x="33226" y="3722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7" name="任意多边形: 形状 13166"/>
                    <p:cNvSpPr/>
                    <p:nvPr/>
                  </p:nvSpPr>
                  <p:spPr>
                    <a:xfrm>
                      <a:off x="4913184" y="1901194"/>
                      <a:ext cx="246248" cy="140893"/>
                    </a:xfrm>
                    <a:custGeom>
                      <a:avLst/>
                      <a:gdLst>
                        <a:gd name="connsiteX0" fmla="*/ 246248 w 246248"/>
                        <a:gd name="connsiteY0" fmla="*/ 140894 h 140893"/>
                        <a:gd name="connsiteX1" fmla="*/ 239940 w 246248"/>
                        <a:gd name="connsiteY1" fmla="*/ 140894 h 140893"/>
                        <a:gd name="connsiteX2" fmla="*/ 239940 w 246248"/>
                        <a:gd name="connsiteY2" fmla="*/ 6309 h 140893"/>
                        <a:gd name="connsiteX3" fmla="*/ 6414 w 246248"/>
                        <a:gd name="connsiteY3" fmla="*/ 6309 h 140893"/>
                        <a:gd name="connsiteX4" fmla="*/ 6414 w 246248"/>
                        <a:gd name="connsiteY4" fmla="*/ 125437 h 140893"/>
                        <a:gd name="connsiteX5" fmla="*/ 0 w 246248"/>
                        <a:gd name="connsiteY5" fmla="*/ 125437 h 140893"/>
                        <a:gd name="connsiteX6" fmla="*/ 0 w 246248"/>
                        <a:gd name="connsiteY6" fmla="*/ 0 h 140893"/>
                        <a:gd name="connsiteX7" fmla="*/ 246248 w 246248"/>
                        <a:gd name="connsiteY7" fmla="*/ 0 h 1408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46248" h="140893">
                          <a:moveTo>
                            <a:pt x="246248" y="140894"/>
                          </a:moveTo>
                          <a:lnTo>
                            <a:pt x="239940" y="140894"/>
                          </a:lnTo>
                          <a:lnTo>
                            <a:pt x="239940" y="6309"/>
                          </a:lnTo>
                          <a:lnTo>
                            <a:pt x="6414" y="6309"/>
                          </a:lnTo>
                          <a:lnTo>
                            <a:pt x="6414" y="125437"/>
                          </a:lnTo>
                          <a:lnTo>
                            <a:pt x="0" y="125437"/>
                          </a:lnTo>
                          <a:lnTo>
                            <a:pt x="0" y="0"/>
                          </a:lnTo>
                          <a:lnTo>
                            <a:pt x="246248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68" name="图形 12978"/>
                    <p:cNvGrpSpPr/>
                    <p:nvPr/>
                  </p:nvGrpSpPr>
                  <p:grpSpPr>
                    <a:xfrm>
                      <a:off x="4971155" y="1605624"/>
                      <a:ext cx="133816" cy="132279"/>
                      <a:chOff x="4971155" y="1605624"/>
                      <a:chExt cx="133816" cy="132279"/>
                    </a:xfrm>
                    <a:solidFill>
                      <a:srgbClr val="272525"/>
                    </a:solidFill>
                  </p:grpSpPr>
                  <p:grpSp>
                    <p:nvGrpSpPr>
                      <p:cNvPr id="13169" name="图形 12978"/>
                      <p:cNvGrpSpPr/>
                      <p:nvPr/>
                    </p:nvGrpSpPr>
                    <p:grpSpPr>
                      <a:xfrm>
                        <a:off x="5073529" y="1643379"/>
                        <a:ext cx="31442" cy="94524"/>
                        <a:chOff x="5073529" y="1643379"/>
                        <a:chExt cx="31442" cy="94524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0" name="任意多边形: 形状 13169"/>
                        <p:cNvSpPr/>
                        <p:nvPr/>
                      </p:nvSpPr>
                      <p:spPr>
                        <a:xfrm>
                          <a:off x="5073529" y="1643379"/>
                          <a:ext cx="31442" cy="94524"/>
                        </a:xfrm>
                        <a:custGeom>
                          <a:avLst/>
                          <a:gdLst>
                            <a:gd name="connsiteX0" fmla="*/ 6098 w 31442"/>
                            <a:gd name="connsiteY0" fmla="*/ 94525 h 94524"/>
                            <a:gd name="connsiteX1" fmla="*/ 0 w 31442"/>
                            <a:gd name="connsiteY1" fmla="*/ 94420 h 94524"/>
                            <a:gd name="connsiteX2" fmla="*/ 210 w 31442"/>
                            <a:gd name="connsiteY2" fmla="*/ 88111 h 94524"/>
                            <a:gd name="connsiteX3" fmla="*/ 20924 w 31442"/>
                            <a:gd name="connsiteY3" fmla="*/ 87165 h 94524"/>
                            <a:gd name="connsiteX4" fmla="*/ 20924 w 31442"/>
                            <a:gd name="connsiteY4" fmla="*/ 80751 h 94524"/>
                            <a:gd name="connsiteX5" fmla="*/ 19557 w 31442"/>
                            <a:gd name="connsiteY5" fmla="*/ 65610 h 94524"/>
                            <a:gd name="connsiteX6" fmla="*/ 18610 w 31442"/>
                            <a:gd name="connsiteY6" fmla="*/ 57619 h 94524"/>
                            <a:gd name="connsiteX7" fmla="*/ 17980 w 31442"/>
                            <a:gd name="connsiteY7" fmla="*/ 51626 h 94524"/>
                            <a:gd name="connsiteX8" fmla="*/ 22396 w 31442"/>
                            <a:gd name="connsiteY8" fmla="*/ 47105 h 94524"/>
                            <a:gd name="connsiteX9" fmla="*/ 24604 w 31442"/>
                            <a:gd name="connsiteY9" fmla="*/ 45843 h 94524"/>
                            <a:gd name="connsiteX10" fmla="*/ 19241 w 31442"/>
                            <a:gd name="connsiteY10" fmla="*/ 39639 h 94524"/>
                            <a:gd name="connsiteX11" fmla="*/ 9989 w 31442"/>
                            <a:gd name="connsiteY11" fmla="*/ 26076 h 94524"/>
                            <a:gd name="connsiteX12" fmla="*/ 7465 w 31442"/>
                            <a:gd name="connsiteY12" fmla="*/ 1472 h 94524"/>
                            <a:gd name="connsiteX13" fmla="*/ 13669 w 31442"/>
                            <a:gd name="connsiteY13" fmla="*/ 0 h 94524"/>
                            <a:gd name="connsiteX14" fmla="*/ 16297 w 31442"/>
                            <a:gd name="connsiteY14" fmla="*/ 26076 h 94524"/>
                            <a:gd name="connsiteX15" fmla="*/ 23973 w 31442"/>
                            <a:gd name="connsiteY15" fmla="*/ 35434 h 94524"/>
                            <a:gd name="connsiteX16" fmla="*/ 31123 w 31442"/>
                            <a:gd name="connsiteY16" fmla="*/ 44581 h 94524"/>
                            <a:gd name="connsiteX17" fmla="*/ 25340 w 31442"/>
                            <a:gd name="connsiteY17" fmla="*/ 52677 h 94524"/>
                            <a:gd name="connsiteX18" fmla="*/ 24393 w 31442"/>
                            <a:gd name="connsiteY18" fmla="*/ 53203 h 94524"/>
                            <a:gd name="connsiteX19" fmla="*/ 24814 w 31442"/>
                            <a:gd name="connsiteY19" fmla="*/ 56883 h 94524"/>
                            <a:gd name="connsiteX20" fmla="*/ 25760 w 31442"/>
                            <a:gd name="connsiteY20" fmla="*/ 64874 h 94524"/>
                            <a:gd name="connsiteX21" fmla="*/ 27127 w 31442"/>
                            <a:gd name="connsiteY21" fmla="*/ 80436 h 94524"/>
                            <a:gd name="connsiteX22" fmla="*/ 25760 w 31442"/>
                            <a:gd name="connsiteY22" fmla="*/ 91686 h 94524"/>
                            <a:gd name="connsiteX23" fmla="*/ 6098 w 31442"/>
                            <a:gd name="connsiteY23" fmla="*/ 94525 h 945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31442" h="94524">
                              <a:moveTo>
                                <a:pt x="6098" y="94525"/>
                              </a:moveTo>
                              <a:cubicBezTo>
                                <a:pt x="4206" y="94525"/>
                                <a:pt x="2208" y="94525"/>
                                <a:pt x="0" y="94420"/>
                              </a:cubicBezTo>
                              <a:lnTo>
                                <a:pt x="210" y="88111"/>
                              </a:lnTo>
                              <a:cubicBezTo>
                                <a:pt x="8306" y="88321"/>
                                <a:pt x="17980" y="88006"/>
                                <a:pt x="20924" y="87165"/>
                              </a:cubicBezTo>
                              <a:cubicBezTo>
                                <a:pt x="21029" y="86324"/>
                                <a:pt x="21134" y="84431"/>
                                <a:pt x="20924" y="80751"/>
                              </a:cubicBezTo>
                              <a:cubicBezTo>
                                <a:pt x="20713" y="76966"/>
                                <a:pt x="20293" y="72024"/>
                                <a:pt x="19557" y="65610"/>
                              </a:cubicBezTo>
                              <a:cubicBezTo>
                                <a:pt x="19241" y="62666"/>
                                <a:pt x="18926" y="59932"/>
                                <a:pt x="18610" y="57619"/>
                              </a:cubicBezTo>
                              <a:cubicBezTo>
                                <a:pt x="17980" y="52677"/>
                                <a:pt x="17980" y="52152"/>
                                <a:pt x="17980" y="51626"/>
                              </a:cubicBezTo>
                              <a:cubicBezTo>
                                <a:pt x="18085" y="49313"/>
                                <a:pt x="20082" y="48261"/>
                                <a:pt x="22396" y="47105"/>
                              </a:cubicBezTo>
                              <a:cubicBezTo>
                                <a:pt x="23026" y="46789"/>
                                <a:pt x="23868" y="46264"/>
                                <a:pt x="24604" y="45843"/>
                              </a:cubicBezTo>
                              <a:cubicBezTo>
                                <a:pt x="23447" y="44371"/>
                                <a:pt x="21134" y="41742"/>
                                <a:pt x="19241" y="39639"/>
                              </a:cubicBezTo>
                              <a:cubicBezTo>
                                <a:pt x="11461" y="30807"/>
                                <a:pt x="9673" y="28494"/>
                                <a:pt x="9989" y="26076"/>
                              </a:cubicBezTo>
                              <a:cubicBezTo>
                                <a:pt x="10199" y="24078"/>
                                <a:pt x="8622" y="6519"/>
                                <a:pt x="7465" y="1472"/>
                              </a:cubicBezTo>
                              <a:lnTo>
                                <a:pt x="13669" y="0"/>
                              </a:lnTo>
                              <a:cubicBezTo>
                                <a:pt x="14825" y="5152"/>
                                <a:pt x="16403" y="21555"/>
                                <a:pt x="16297" y="26076"/>
                              </a:cubicBezTo>
                              <a:cubicBezTo>
                                <a:pt x="17244" y="27758"/>
                                <a:pt x="21449" y="32490"/>
                                <a:pt x="23973" y="35434"/>
                              </a:cubicBezTo>
                              <a:cubicBezTo>
                                <a:pt x="28704" y="40901"/>
                                <a:pt x="30597" y="43109"/>
                                <a:pt x="31123" y="44581"/>
                              </a:cubicBezTo>
                              <a:cubicBezTo>
                                <a:pt x="32700" y="48682"/>
                                <a:pt x="28074" y="51205"/>
                                <a:pt x="25340" y="52677"/>
                              </a:cubicBezTo>
                              <a:cubicBezTo>
                                <a:pt x="25024" y="52783"/>
                                <a:pt x="24709" y="52993"/>
                                <a:pt x="24393" y="53203"/>
                              </a:cubicBezTo>
                              <a:cubicBezTo>
                                <a:pt x="24499" y="54044"/>
                                <a:pt x="24604" y="55306"/>
                                <a:pt x="24814" y="56883"/>
                              </a:cubicBezTo>
                              <a:cubicBezTo>
                                <a:pt x="25130" y="59091"/>
                                <a:pt x="25445" y="61930"/>
                                <a:pt x="25760" y="64874"/>
                              </a:cubicBezTo>
                              <a:cubicBezTo>
                                <a:pt x="26496" y="71393"/>
                                <a:pt x="26917" y="76545"/>
                                <a:pt x="27127" y="80436"/>
                              </a:cubicBezTo>
                              <a:cubicBezTo>
                                <a:pt x="27548" y="88216"/>
                                <a:pt x="27022" y="90319"/>
                                <a:pt x="25760" y="91686"/>
                              </a:cubicBezTo>
                              <a:cubicBezTo>
                                <a:pt x="25024" y="92317"/>
                                <a:pt x="22921" y="94525"/>
                                <a:pt x="6098" y="945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1" name="任意多边形: 形状 13170"/>
                        <p:cNvSpPr/>
                        <p:nvPr/>
                      </p:nvSpPr>
                      <p:spPr>
                        <a:xfrm>
                          <a:off x="5094242" y="1731175"/>
                          <a:ext cx="10514" cy="10514"/>
                        </a:xfrm>
                        <a:custGeom>
                          <a:avLst/>
                          <a:gdLst>
                            <a:gd name="connsiteX0" fmla="*/ 0 w 10514"/>
                            <a:gd name="connsiteY0" fmla="*/ 0 h 10514"/>
                            <a:gd name="connsiteX1" fmla="*/ 0 w 10514"/>
                            <a:gd name="connsiteY1" fmla="*/ 0 h 10514"/>
                            <a:gd name="connsiteX2" fmla="*/ 0 w 10514"/>
                            <a:gd name="connsiteY2" fmla="*/ 0 h 105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0514" h="10514">
                              <a:moveTo>
                                <a:pt x="0" y="0"/>
                              </a:moveTo>
                              <a:lnTo>
                                <a:pt x="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3172" name="图形 12978"/>
                      <p:cNvGrpSpPr/>
                      <p:nvPr/>
                    </p:nvGrpSpPr>
                    <p:grpSpPr>
                      <a:xfrm>
                        <a:off x="4971155" y="1605624"/>
                        <a:ext cx="125532" cy="128389"/>
                        <a:chOff x="4971155" y="1605624"/>
                        <a:chExt cx="125532" cy="128389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3" name="任意多边形: 形状 13172"/>
                        <p:cNvSpPr/>
                        <p:nvPr/>
                      </p:nvSpPr>
                      <p:spPr>
                        <a:xfrm>
                          <a:off x="4971155" y="1605624"/>
                          <a:ext cx="125532" cy="128389"/>
                        </a:xfrm>
                        <a:custGeom>
                          <a:avLst/>
                          <a:gdLst>
                            <a:gd name="connsiteX0" fmla="*/ 38971 w 125532"/>
                            <a:gd name="connsiteY0" fmla="*/ 128284 h 128389"/>
                            <a:gd name="connsiteX1" fmla="*/ 32873 w 125532"/>
                            <a:gd name="connsiteY1" fmla="*/ 123448 h 128389"/>
                            <a:gd name="connsiteX2" fmla="*/ 32873 w 125532"/>
                            <a:gd name="connsiteY2" fmla="*/ 123448 h 128389"/>
                            <a:gd name="connsiteX3" fmla="*/ 29193 w 125532"/>
                            <a:gd name="connsiteY3" fmla="*/ 111672 h 128389"/>
                            <a:gd name="connsiteX4" fmla="*/ 15419 w 125532"/>
                            <a:gd name="connsiteY4" fmla="*/ 93797 h 128389"/>
                            <a:gd name="connsiteX5" fmla="*/ 8795 w 125532"/>
                            <a:gd name="connsiteY5" fmla="*/ 86963 h 128389"/>
                            <a:gd name="connsiteX6" fmla="*/ 68 w 125532"/>
                            <a:gd name="connsiteY6" fmla="*/ 52265 h 128389"/>
                            <a:gd name="connsiteX7" fmla="*/ 8059 w 125532"/>
                            <a:gd name="connsiteY7" fmla="*/ 39332 h 128389"/>
                            <a:gd name="connsiteX8" fmla="*/ 10688 w 125532"/>
                            <a:gd name="connsiteY8" fmla="*/ 36388 h 128389"/>
                            <a:gd name="connsiteX9" fmla="*/ 11634 w 125532"/>
                            <a:gd name="connsiteY9" fmla="*/ 34495 h 128389"/>
                            <a:gd name="connsiteX10" fmla="*/ 16471 w 125532"/>
                            <a:gd name="connsiteY10" fmla="*/ 25874 h 128389"/>
                            <a:gd name="connsiteX11" fmla="*/ 36553 w 125532"/>
                            <a:gd name="connsiteY11" fmla="*/ 13572 h 128389"/>
                            <a:gd name="connsiteX12" fmla="*/ 41390 w 125532"/>
                            <a:gd name="connsiteY12" fmla="*/ 11469 h 128389"/>
                            <a:gd name="connsiteX13" fmla="*/ 60421 w 125532"/>
                            <a:gd name="connsiteY13" fmla="*/ 8315 h 128389"/>
                            <a:gd name="connsiteX14" fmla="*/ 62419 w 125532"/>
                            <a:gd name="connsiteY14" fmla="*/ 8420 h 128389"/>
                            <a:gd name="connsiteX15" fmla="*/ 72723 w 125532"/>
                            <a:gd name="connsiteY15" fmla="*/ 6317 h 128389"/>
                            <a:gd name="connsiteX16" fmla="*/ 78190 w 125532"/>
                            <a:gd name="connsiteY16" fmla="*/ 4845 h 128389"/>
                            <a:gd name="connsiteX17" fmla="*/ 82081 w 125532"/>
                            <a:gd name="connsiteY17" fmla="*/ 3793 h 128389"/>
                            <a:gd name="connsiteX18" fmla="*/ 101953 w 125532"/>
                            <a:gd name="connsiteY18" fmla="*/ 8 h 128389"/>
                            <a:gd name="connsiteX19" fmla="*/ 123087 w 125532"/>
                            <a:gd name="connsiteY19" fmla="*/ 18934 h 128389"/>
                            <a:gd name="connsiteX20" fmla="*/ 124033 w 125532"/>
                            <a:gd name="connsiteY20" fmla="*/ 33234 h 128389"/>
                            <a:gd name="connsiteX21" fmla="*/ 113098 w 125532"/>
                            <a:gd name="connsiteY21" fmla="*/ 41540 h 128389"/>
                            <a:gd name="connsiteX22" fmla="*/ 106264 w 125532"/>
                            <a:gd name="connsiteY22" fmla="*/ 39437 h 128389"/>
                            <a:gd name="connsiteX23" fmla="*/ 102794 w 125532"/>
                            <a:gd name="connsiteY23" fmla="*/ 37965 h 128389"/>
                            <a:gd name="connsiteX24" fmla="*/ 85550 w 125532"/>
                            <a:gd name="connsiteY24" fmla="*/ 40699 h 128389"/>
                            <a:gd name="connsiteX25" fmla="*/ 89231 w 125532"/>
                            <a:gd name="connsiteY25" fmla="*/ 52475 h 128389"/>
                            <a:gd name="connsiteX26" fmla="*/ 80188 w 125532"/>
                            <a:gd name="connsiteY26" fmla="*/ 68142 h 128389"/>
                            <a:gd name="connsiteX27" fmla="*/ 75877 w 125532"/>
                            <a:gd name="connsiteY27" fmla="*/ 74556 h 128389"/>
                            <a:gd name="connsiteX28" fmla="*/ 76613 w 125532"/>
                            <a:gd name="connsiteY28" fmla="*/ 78025 h 128389"/>
                            <a:gd name="connsiteX29" fmla="*/ 77665 w 125532"/>
                            <a:gd name="connsiteY29" fmla="*/ 89486 h 128389"/>
                            <a:gd name="connsiteX30" fmla="*/ 69148 w 125532"/>
                            <a:gd name="connsiteY30" fmla="*/ 93271 h 128389"/>
                            <a:gd name="connsiteX31" fmla="*/ 66624 w 125532"/>
                            <a:gd name="connsiteY31" fmla="*/ 92535 h 128389"/>
                            <a:gd name="connsiteX32" fmla="*/ 58528 w 125532"/>
                            <a:gd name="connsiteY32" fmla="*/ 87278 h 128389"/>
                            <a:gd name="connsiteX33" fmla="*/ 47068 w 125532"/>
                            <a:gd name="connsiteY33" fmla="*/ 80444 h 128389"/>
                            <a:gd name="connsiteX34" fmla="*/ 41916 w 125532"/>
                            <a:gd name="connsiteY34" fmla="*/ 88855 h 128389"/>
                            <a:gd name="connsiteX35" fmla="*/ 40969 w 125532"/>
                            <a:gd name="connsiteY35" fmla="*/ 92956 h 128389"/>
                            <a:gd name="connsiteX36" fmla="*/ 46121 w 125532"/>
                            <a:gd name="connsiteY36" fmla="*/ 102103 h 128389"/>
                            <a:gd name="connsiteX37" fmla="*/ 53692 w 125532"/>
                            <a:gd name="connsiteY37" fmla="*/ 116718 h 128389"/>
                            <a:gd name="connsiteX38" fmla="*/ 52114 w 125532"/>
                            <a:gd name="connsiteY38" fmla="*/ 123237 h 128389"/>
                            <a:gd name="connsiteX39" fmla="*/ 39392 w 125532"/>
                            <a:gd name="connsiteY39" fmla="*/ 128389 h 128389"/>
                            <a:gd name="connsiteX40" fmla="*/ 38971 w 125532"/>
                            <a:gd name="connsiteY40" fmla="*/ 128284 h 1283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25532" h="128389">
                              <a:moveTo>
                                <a:pt x="38971" y="128284"/>
                              </a:moveTo>
                              <a:cubicBezTo>
                                <a:pt x="36027" y="128284"/>
                                <a:pt x="33504" y="126287"/>
                                <a:pt x="32873" y="123448"/>
                              </a:cubicBezTo>
                              <a:lnTo>
                                <a:pt x="32873" y="123448"/>
                              </a:lnTo>
                              <a:cubicBezTo>
                                <a:pt x="32242" y="120819"/>
                                <a:pt x="30980" y="115772"/>
                                <a:pt x="29193" y="111672"/>
                              </a:cubicBezTo>
                              <a:cubicBezTo>
                                <a:pt x="25828" y="103891"/>
                                <a:pt x="20781" y="98949"/>
                                <a:pt x="15419" y="93797"/>
                              </a:cubicBezTo>
                              <a:cubicBezTo>
                                <a:pt x="13211" y="91589"/>
                                <a:pt x="10898" y="89381"/>
                                <a:pt x="8795" y="86963"/>
                              </a:cubicBezTo>
                              <a:cubicBezTo>
                                <a:pt x="1014" y="78130"/>
                                <a:pt x="-353" y="58153"/>
                                <a:pt x="68" y="52265"/>
                              </a:cubicBezTo>
                              <a:cubicBezTo>
                                <a:pt x="383" y="47428"/>
                                <a:pt x="4694" y="42907"/>
                                <a:pt x="8059" y="39332"/>
                              </a:cubicBezTo>
                              <a:cubicBezTo>
                                <a:pt x="9216" y="38176"/>
                                <a:pt x="10267" y="37019"/>
                                <a:pt x="10688" y="36388"/>
                              </a:cubicBezTo>
                              <a:cubicBezTo>
                                <a:pt x="11003" y="35968"/>
                                <a:pt x="11213" y="35337"/>
                                <a:pt x="11634" y="34495"/>
                              </a:cubicBezTo>
                              <a:cubicBezTo>
                                <a:pt x="12370" y="32708"/>
                                <a:pt x="13526" y="29974"/>
                                <a:pt x="16471" y="25874"/>
                              </a:cubicBezTo>
                              <a:cubicBezTo>
                                <a:pt x="20466" y="20301"/>
                                <a:pt x="28667" y="16831"/>
                                <a:pt x="36553" y="13572"/>
                              </a:cubicBezTo>
                              <a:cubicBezTo>
                                <a:pt x="38235" y="12836"/>
                                <a:pt x="39813" y="12205"/>
                                <a:pt x="41390" y="11469"/>
                              </a:cubicBezTo>
                              <a:cubicBezTo>
                                <a:pt x="49276" y="7894"/>
                                <a:pt x="55795" y="8209"/>
                                <a:pt x="60421" y="8315"/>
                              </a:cubicBezTo>
                              <a:cubicBezTo>
                                <a:pt x="61157" y="8315"/>
                                <a:pt x="61788" y="8420"/>
                                <a:pt x="62419" y="8420"/>
                              </a:cubicBezTo>
                              <a:cubicBezTo>
                                <a:pt x="65258" y="8525"/>
                                <a:pt x="68412" y="7579"/>
                                <a:pt x="72723" y="6317"/>
                              </a:cubicBezTo>
                              <a:cubicBezTo>
                                <a:pt x="74405" y="5791"/>
                                <a:pt x="76193" y="5370"/>
                                <a:pt x="78190" y="4845"/>
                              </a:cubicBezTo>
                              <a:cubicBezTo>
                                <a:pt x="79452" y="4529"/>
                                <a:pt x="80714" y="4214"/>
                                <a:pt x="82081" y="3793"/>
                              </a:cubicBezTo>
                              <a:cubicBezTo>
                                <a:pt x="88600" y="2006"/>
                                <a:pt x="95329" y="218"/>
                                <a:pt x="101953" y="8"/>
                              </a:cubicBezTo>
                              <a:cubicBezTo>
                                <a:pt x="111416" y="-307"/>
                                <a:pt x="116778" y="8630"/>
                                <a:pt x="123087" y="18934"/>
                              </a:cubicBezTo>
                              <a:cubicBezTo>
                                <a:pt x="126767" y="25032"/>
                                <a:pt x="125610" y="30079"/>
                                <a:pt x="124033" y="33234"/>
                              </a:cubicBezTo>
                              <a:cubicBezTo>
                                <a:pt x="121510" y="38070"/>
                                <a:pt x="116463" y="41330"/>
                                <a:pt x="113098" y="41540"/>
                              </a:cubicBezTo>
                              <a:cubicBezTo>
                                <a:pt x="110259" y="41750"/>
                                <a:pt x="108051" y="40489"/>
                                <a:pt x="106264" y="39437"/>
                              </a:cubicBezTo>
                              <a:cubicBezTo>
                                <a:pt x="105107" y="38806"/>
                                <a:pt x="104056" y="38176"/>
                                <a:pt x="102794" y="37965"/>
                              </a:cubicBezTo>
                              <a:cubicBezTo>
                                <a:pt x="100796" y="37650"/>
                                <a:pt x="91333" y="39332"/>
                                <a:pt x="85550" y="40699"/>
                              </a:cubicBezTo>
                              <a:cubicBezTo>
                                <a:pt x="87969" y="44379"/>
                                <a:pt x="89336" y="49636"/>
                                <a:pt x="89231" y="52475"/>
                              </a:cubicBezTo>
                              <a:cubicBezTo>
                                <a:pt x="89020" y="55209"/>
                                <a:pt x="86392" y="59310"/>
                                <a:pt x="80188" y="68142"/>
                              </a:cubicBezTo>
                              <a:cubicBezTo>
                                <a:pt x="78506" y="70560"/>
                                <a:pt x="76508" y="73399"/>
                                <a:pt x="75877" y="74556"/>
                              </a:cubicBezTo>
                              <a:cubicBezTo>
                                <a:pt x="75982" y="75081"/>
                                <a:pt x="76403" y="76764"/>
                                <a:pt x="76613" y="78025"/>
                              </a:cubicBezTo>
                              <a:cubicBezTo>
                                <a:pt x="77560" y="81916"/>
                                <a:pt x="78611" y="86332"/>
                                <a:pt x="77665" y="89486"/>
                              </a:cubicBezTo>
                              <a:cubicBezTo>
                                <a:pt x="75772" y="95374"/>
                                <a:pt x="71461" y="94007"/>
                                <a:pt x="69148" y="93271"/>
                              </a:cubicBezTo>
                              <a:cubicBezTo>
                                <a:pt x="68412" y="93061"/>
                                <a:pt x="67676" y="92746"/>
                                <a:pt x="66624" y="92535"/>
                              </a:cubicBezTo>
                              <a:cubicBezTo>
                                <a:pt x="64101" y="91904"/>
                                <a:pt x="61472" y="89801"/>
                                <a:pt x="58528" y="87278"/>
                              </a:cubicBezTo>
                              <a:cubicBezTo>
                                <a:pt x="55059" y="84334"/>
                                <a:pt x="50748" y="80549"/>
                                <a:pt x="47068" y="80444"/>
                              </a:cubicBezTo>
                              <a:cubicBezTo>
                                <a:pt x="44124" y="80233"/>
                                <a:pt x="43072" y="82862"/>
                                <a:pt x="41916" y="88855"/>
                              </a:cubicBezTo>
                              <a:cubicBezTo>
                                <a:pt x="41600" y="90327"/>
                                <a:pt x="41390" y="91694"/>
                                <a:pt x="40969" y="92956"/>
                              </a:cubicBezTo>
                              <a:cubicBezTo>
                                <a:pt x="40864" y="94323"/>
                                <a:pt x="44124" y="99159"/>
                                <a:pt x="46121" y="102103"/>
                              </a:cubicBezTo>
                              <a:cubicBezTo>
                                <a:pt x="49486" y="106940"/>
                                <a:pt x="52851" y="112092"/>
                                <a:pt x="53692" y="116718"/>
                              </a:cubicBezTo>
                              <a:cubicBezTo>
                                <a:pt x="54112" y="119137"/>
                                <a:pt x="53587" y="121345"/>
                                <a:pt x="52114" y="123237"/>
                              </a:cubicBezTo>
                              <a:cubicBezTo>
                                <a:pt x="49276" y="126812"/>
                                <a:pt x="43598" y="128074"/>
                                <a:pt x="39392" y="128389"/>
                              </a:cubicBezTo>
                              <a:cubicBezTo>
                                <a:pt x="39392" y="128284"/>
                                <a:pt x="39182" y="128284"/>
                                <a:pt x="38971" y="1282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4" name="任意多边形: 形状 13173"/>
                        <p:cNvSpPr/>
                        <p:nvPr/>
                      </p:nvSpPr>
                      <p:spPr>
                        <a:xfrm>
                          <a:off x="5007078" y="1727600"/>
                          <a:ext cx="3154" cy="736"/>
                        </a:xfrm>
                        <a:custGeom>
                          <a:avLst/>
                          <a:gdLst>
                            <a:gd name="connsiteX0" fmla="*/ 3154 w 3154"/>
                            <a:gd name="connsiteY0" fmla="*/ 0 h 736"/>
                            <a:gd name="connsiteX1" fmla="*/ 0 w 3154"/>
                            <a:gd name="connsiteY1" fmla="*/ 736 h 736"/>
                            <a:gd name="connsiteX2" fmla="*/ 3154 w 3154"/>
                            <a:gd name="connsiteY2" fmla="*/ 0 h 736"/>
                            <a:gd name="connsiteX3" fmla="*/ 3154 w 3154"/>
                            <a:gd name="connsiteY3" fmla="*/ 0 h 7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4" h="736">
                              <a:moveTo>
                                <a:pt x="3154" y="0"/>
                              </a:moveTo>
                              <a:lnTo>
                                <a:pt x="0" y="736"/>
                              </a:lnTo>
                              <a:lnTo>
                                <a:pt x="3154" y="0"/>
                              </a:lnTo>
                              <a:lnTo>
                                <a:pt x="315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5" name="任意多边形: 形状 13174"/>
                        <p:cNvSpPr/>
                        <p:nvPr/>
                      </p:nvSpPr>
                      <p:spPr>
                        <a:xfrm>
                          <a:off x="4977471" y="1611835"/>
                          <a:ext cx="113021" cy="115765"/>
                        </a:xfrm>
                        <a:custGeom>
                          <a:avLst/>
                          <a:gdLst>
                            <a:gd name="connsiteX0" fmla="*/ 50636 w 113021"/>
                            <a:gd name="connsiteY0" fmla="*/ 8413 h 115765"/>
                            <a:gd name="connsiteX1" fmla="*/ 37703 w 113021"/>
                            <a:gd name="connsiteY1" fmla="*/ 11042 h 115765"/>
                            <a:gd name="connsiteX2" fmla="*/ 32761 w 113021"/>
                            <a:gd name="connsiteY2" fmla="*/ 13144 h 115765"/>
                            <a:gd name="connsiteX3" fmla="*/ 15412 w 113021"/>
                            <a:gd name="connsiteY3" fmla="*/ 23343 h 115765"/>
                            <a:gd name="connsiteX4" fmla="*/ 11206 w 113021"/>
                            <a:gd name="connsiteY4" fmla="*/ 30809 h 115765"/>
                            <a:gd name="connsiteX5" fmla="*/ 9629 w 113021"/>
                            <a:gd name="connsiteY5" fmla="*/ 33858 h 115765"/>
                            <a:gd name="connsiteX6" fmla="*/ 6370 w 113021"/>
                            <a:gd name="connsiteY6" fmla="*/ 37643 h 115765"/>
                            <a:gd name="connsiteX7" fmla="*/ 61 w 113021"/>
                            <a:gd name="connsiteY7" fmla="*/ 46580 h 115765"/>
                            <a:gd name="connsiteX8" fmla="*/ 7211 w 113021"/>
                            <a:gd name="connsiteY8" fmla="*/ 76652 h 115765"/>
                            <a:gd name="connsiteX9" fmla="*/ 13520 w 113021"/>
                            <a:gd name="connsiteY9" fmla="*/ 83066 h 115765"/>
                            <a:gd name="connsiteX10" fmla="*/ 28660 w 113021"/>
                            <a:gd name="connsiteY10" fmla="*/ 102938 h 115765"/>
                            <a:gd name="connsiteX11" fmla="*/ 32761 w 113021"/>
                            <a:gd name="connsiteY11" fmla="*/ 115765 h 115765"/>
                            <a:gd name="connsiteX12" fmla="*/ 40962 w 113021"/>
                            <a:gd name="connsiteY12" fmla="*/ 113032 h 115765"/>
                            <a:gd name="connsiteX13" fmla="*/ 41278 w 113021"/>
                            <a:gd name="connsiteY13" fmla="*/ 111455 h 115765"/>
                            <a:gd name="connsiteX14" fmla="*/ 34759 w 113021"/>
                            <a:gd name="connsiteY14" fmla="*/ 99363 h 115765"/>
                            <a:gd name="connsiteX15" fmla="*/ 28871 w 113021"/>
                            <a:gd name="connsiteY15" fmla="*/ 84748 h 115765"/>
                            <a:gd name="connsiteX16" fmla="*/ 29607 w 113021"/>
                            <a:gd name="connsiteY16" fmla="*/ 81278 h 115765"/>
                            <a:gd name="connsiteX17" fmla="*/ 41173 w 113021"/>
                            <a:gd name="connsiteY17" fmla="*/ 67609 h 115765"/>
                            <a:gd name="connsiteX18" fmla="*/ 56524 w 113021"/>
                            <a:gd name="connsiteY18" fmla="*/ 75916 h 115765"/>
                            <a:gd name="connsiteX19" fmla="*/ 61886 w 113021"/>
                            <a:gd name="connsiteY19" fmla="*/ 79806 h 115765"/>
                            <a:gd name="connsiteX20" fmla="*/ 64935 w 113021"/>
                            <a:gd name="connsiteY20" fmla="*/ 80647 h 115765"/>
                            <a:gd name="connsiteX21" fmla="*/ 65566 w 113021"/>
                            <a:gd name="connsiteY21" fmla="*/ 80857 h 115765"/>
                            <a:gd name="connsiteX22" fmla="*/ 64410 w 113021"/>
                            <a:gd name="connsiteY22" fmla="*/ 72972 h 115765"/>
                            <a:gd name="connsiteX23" fmla="*/ 63568 w 113021"/>
                            <a:gd name="connsiteY23" fmla="*/ 66768 h 115765"/>
                            <a:gd name="connsiteX24" fmla="*/ 68931 w 113021"/>
                            <a:gd name="connsiteY24" fmla="*/ 58041 h 115765"/>
                            <a:gd name="connsiteX25" fmla="*/ 76817 w 113021"/>
                            <a:gd name="connsiteY25" fmla="*/ 45529 h 115765"/>
                            <a:gd name="connsiteX26" fmla="*/ 72821 w 113021"/>
                            <a:gd name="connsiteY26" fmla="*/ 36171 h 115765"/>
                            <a:gd name="connsiteX27" fmla="*/ 69772 w 113021"/>
                            <a:gd name="connsiteY27" fmla="*/ 35435 h 115765"/>
                            <a:gd name="connsiteX28" fmla="*/ 70403 w 113021"/>
                            <a:gd name="connsiteY28" fmla="*/ 32281 h 115765"/>
                            <a:gd name="connsiteX29" fmla="*/ 97846 w 113021"/>
                            <a:gd name="connsiteY29" fmla="*/ 25341 h 115765"/>
                            <a:gd name="connsiteX30" fmla="*/ 103208 w 113021"/>
                            <a:gd name="connsiteY30" fmla="*/ 27549 h 115765"/>
                            <a:gd name="connsiteX31" fmla="*/ 106467 w 113021"/>
                            <a:gd name="connsiteY31" fmla="*/ 28811 h 115765"/>
                            <a:gd name="connsiteX32" fmla="*/ 112250 w 113021"/>
                            <a:gd name="connsiteY32" fmla="*/ 23764 h 115765"/>
                            <a:gd name="connsiteX33" fmla="*/ 111514 w 113021"/>
                            <a:gd name="connsiteY33" fmla="*/ 15878 h 115765"/>
                            <a:gd name="connsiteX34" fmla="*/ 95953 w 113021"/>
                            <a:gd name="connsiteY34" fmla="*/ 1 h 115765"/>
                            <a:gd name="connsiteX35" fmla="*/ 77658 w 113021"/>
                            <a:gd name="connsiteY35" fmla="*/ 3576 h 115765"/>
                            <a:gd name="connsiteX36" fmla="*/ 73767 w 113021"/>
                            <a:gd name="connsiteY36" fmla="*/ 4628 h 115765"/>
                            <a:gd name="connsiteX37" fmla="*/ 68405 w 113021"/>
                            <a:gd name="connsiteY37" fmla="*/ 6100 h 115765"/>
                            <a:gd name="connsiteX38" fmla="*/ 56313 w 113021"/>
                            <a:gd name="connsiteY38" fmla="*/ 8413 h 115765"/>
                            <a:gd name="connsiteX39" fmla="*/ 54210 w 113021"/>
                            <a:gd name="connsiteY39" fmla="*/ 8308 h 115765"/>
                            <a:gd name="connsiteX40" fmla="*/ 50636 w 113021"/>
                            <a:gd name="connsiteY40" fmla="*/ 8413 h 115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3021" h="115765">
                              <a:moveTo>
                                <a:pt x="50636" y="8413"/>
                              </a:moveTo>
                              <a:cubicBezTo>
                                <a:pt x="46955" y="8413"/>
                                <a:pt x="42645" y="8834"/>
                                <a:pt x="37703" y="11042"/>
                              </a:cubicBezTo>
                              <a:cubicBezTo>
                                <a:pt x="36126" y="11778"/>
                                <a:pt x="34443" y="12408"/>
                                <a:pt x="32761" y="13144"/>
                              </a:cubicBezTo>
                              <a:cubicBezTo>
                                <a:pt x="26032" y="15983"/>
                                <a:pt x="18356" y="19138"/>
                                <a:pt x="15412" y="23343"/>
                              </a:cubicBezTo>
                              <a:cubicBezTo>
                                <a:pt x="12889" y="26918"/>
                                <a:pt x="11943" y="29021"/>
                                <a:pt x="11206" y="30809"/>
                              </a:cubicBezTo>
                              <a:cubicBezTo>
                                <a:pt x="10786" y="31860"/>
                                <a:pt x="10365" y="32806"/>
                                <a:pt x="9629" y="33858"/>
                              </a:cubicBezTo>
                              <a:cubicBezTo>
                                <a:pt x="8893" y="35015"/>
                                <a:pt x="7632" y="36171"/>
                                <a:pt x="6370" y="37643"/>
                              </a:cubicBezTo>
                              <a:cubicBezTo>
                                <a:pt x="3951" y="40167"/>
                                <a:pt x="271" y="43952"/>
                                <a:pt x="61" y="46580"/>
                              </a:cubicBezTo>
                              <a:cubicBezTo>
                                <a:pt x="-360" y="52153"/>
                                <a:pt x="1323" y="69922"/>
                                <a:pt x="7211" y="76652"/>
                              </a:cubicBezTo>
                              <a:cubicBezTo>
                                <a:pt x="9209" y="78860"/>
                                <a:pt x="11206" y="80963"/>
                                <a:pt x="13520" y="83066"/>
                              </a:cubicBezTo>
                              <a:cubicBezTo>
                                <a:pt x="19092" y="88428"/>
                                <a:pt x="24770" y="94106"/>
                                <a:pt x="28660" y="102938"/>
                              </a:cubicBezTo>
                              <a:cubicBezTo>
                                <a:pt x="30553" y="107249"/>
                                <a:pt x="31920" y="112296"/>
                                <a:pt x="32761" y="115765"/>
                              </a:cubicBezTo>
                              <a:cubicBezTo>
                                <a:pt x="36862" y="115450"/>
                                <a:pt x="40016" y="114399"/>
                                <a:pt x="40962" y="113032"/>
                              </a:cubicBezTo>
                              <a:cubicBezTo>
                                <a:pt x="41173" y="112716"/>
                                <a:pt x="41383" y="112296"/>
                                <a:pt x="41278" y="111455"/>
                              </a:cubicBezTo>
                              <a:cubicBezTo>
                                <a:pt x="40752" y="108195"/>
                                <a:pt x="37598" y="103464"/>
                                <a:pt x="34759" y="99363"/>
                              </a:cubicBezTo>
                              <a:cubicBezTo>
                                <a:pt x="30763" y="93475"/>
                                <a:pt x="27609" y="88848"/>
                                <a:pt x="28871" y="84748"/>
                              </a:cubicBezTo>
                              <a:cubicBezTo>
                                <a:pt x="29186" y="83802"/>
                                <a:pt x="29396" y="82645"/>
                                <a:pt x="29607" y="81278"/>
                              </a:cubicBezTo>
                              <a:cubicBezTo>
                                <a:pt x="30553" y="76021"/>
                                <a:pt x="32340" y="67399"/>
                                <a:pt x="41173" y="67609"/>
                              </a:cubicBezTo>
                              <a:cubicBezTo>
                                <a:pt x="47061" y="67820"/>
                                <a:pt x="52318" y="72341"/>
                                <a:pt x="56524" y="75916"/>
                              </a:cubicBezTo>
                              <a:cubicBezTo>
                                <a:pt x="58416" y="77598"/>
                                <a:pt x="60835" y="79596"/>
                                <a:pt x="61886" y="79806"/>
                              </a:cubicBezTo>
                              <a:cubicBezTo>
                                <a:pt x="63043" y="80121"/>
                                <a:pt x="64094" y="80332"/>
                                <a:pt x="64935" y="80647"/>
                              </a:cubicBezTo>
                              <a:cubicBezTo>
                                <a:pt x="65146" y="80752"/>
                                <a:pt x="65356" y="80752"/>
                                <a:pt x="65566" y="80857"/>
                              </a:cubicBezTo>
                              <a:cubicBezTo>
                                <a:pt x="65882" y="79280"/>
                                <a:pt x="64935" y="75390"/>
                                <a:pt x="64410" y="72972"/>
                              </a:cubicBezTo>
                              <a:cubicBezTo>
                                <a:pt x="63674" y="69922"/>
                                <a:pt x="63253" y="68240"/>
                                <a:pt x="63568" y="66768"/>
                              </a:cubicBezTo>
                              <a:cubicBezTo>
                                <a:pt x="63779" y="65401"/>
                                <a:pt x="64830" y="63719"/>
                                <a:pt x="68931" y="58041"/>
                              </a:cubicBezTo>
                              <a:cubicBezTo>
                                <a:pt x="71559" y="54361"/>
                                <a:pt x="76396" y="47422"/>
                                <a:pt x="76817" y="45529"/>
                              </a:cubicBezTo>
                              <a:cubicBezTo>
                                <a:pt x="77027" y="43005"/>
                                <a:pt x="74293" y="37012"/>
                                <a:pt x="72821" y="36171"/>
                              </a:cubicBezTo>
                              <a:lnTo>
                                <a:pt x="69772" y="35435"/>
                              </a:lnTo>
                              <a:lnTo>
                                <a:pt x="70403" y="32281"/>
                              </a:lnTo>
                              <a:cubicBezTo>
                                <a:pt x="71454" y="27234"/>
                                <a:pt x="96479" y="25026"/>
                                <a:pt x="97846" y="25341"/>
                              </a:cubicBezTo>
                              <a:cubicBezTo>
                                <a:pt x="100053" y="25762"/>
                                <a:pt x="101841" y="26813"/>
                                <a:pt x="103208" y="27549"/>
                              </a:cubicBezTo>
                              <a:cubicBezTo>
                                <a:pt x="104680" y="28390"/>
                                <a:pt x="105521" y="28811"/>
                                <a:pt x="106467" y="28811"/>
                              </a:cubicBezTo>
                              <a:cubicBezTo>
                                <a:pt x="107308" y="28706"/>
                                <a:pt x="110673" y="26918"/>
                                <a:pt x="112250" y="23764"/>
                              </a:cubicBezTo>
                              <a:cubicBezTo>
                                <a:pt x="113512" y="21241"/>
                                <a:pt x="113197" y="18717"/>
                                <a:pt x="111514" y="15878"/>
                              </a:cubicBezTo>
                              <a:cubicBezTo>
                                <a:pt x="105206" y="5679"/>
                                <a:pt x="101315" y="-104"/>
                                <a:pt x="95953" y="1"/>
                              </a:cubicBezTo>
                              <a:cubicBezTo>
                                <a:pt x="90170" y="212"/>
                                <a:pt x="83756" y="1894"/>
                                <a:pt x="77658" y="3576"/>
                              </a:cubicBezTo>
                              <a:cubicBezTo>
                                <a:pt x="76291" y="3892"/>
                                <a:pt x="75029" y="4312"/>
                                <a:pt x="73767" y="4628"/>
                              </a:cubicBezTo>
                              <a:cubicBezTo>
                                <a:pt x="71770" y="5153"/>
                                <a:pt x="70087" y="5679"/>
                                <a:pt x="68405" y="6100"/>
                              </a:cubicBezTo>
                              <a:cubicBezTo>
                                <a:pt x="63779" y="7467"/>
                                <a:pt x="60099" y="8518"/>
                                <a:pt x="56313" y="8413"/>
                              </a:cubicBezTo>
                              <a:cubicBezTo>
                                <a:pt x="55682" y="8413"/>
                                <a:pt x="54947" y="8413"/>
                                <a:pt x="54210" y="8308"/>
                              </a:cubicBezTo>
                              <a:cubicBezTo>
                                <a:pt x="52844" y="8518"/>
                                <a:pt x="51792" y="8413"/>
                                <a:pt x="50636" y="84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176" name="任意多边形: 形状 13175"/>
                    <p:cNvSpPr/>
                    <p:nvPr/>
                  </p:nvSpPr>
                  <p:spPr>
                    <a:xfrm>
                      <a:off x="5057652" y="1728757"/>
                      <a:ext cx="24183" cy="9147"/>
                    </a:xfrm>
                    <a:custGeom>
                      <a:avLst/>
                      <a:gdLst>
                        <a:gd name="connsiteX0" fmla="*/ 23868 w 24183"/>
                        <a:gd name="connsiteY0" fmla="*/ 9148 h 9147"/>
                        <a:gd name="connsiteX1" fmla="*/ 0 w 24183"/>
                        <a:gd name="connsiteY1" fmla="*/ 5783 h 9147"/>
                        <a:gd name="connsiteX2" fmla="*/ 2734 w 24183"/>
                        <a:gd name="connsiteY2" fmla="*/ 0 h 9147"/>
                        <a:gd name="connsiteX3" fmla="*/ 24183 w 24183"/>
                        <a:gd name="connsiteY3" fmla="*/ 2734 h 9147"/>
                        <a:gd name="connsiteX4" fmla="*/ 24183 w 24183"/>
                        <a:gd name="connsiteY4" fmla="*/ 9042 h 9147"/>
                        <a:gd name="connsiteX5" fmla="*/ 23868 w 24183"/>
                        <a:gd name="connsiteY5" fmla="*/ 9148 h 9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4183" h="9147">
                          <a:moveTo>
                            <a:pt x="23868" y="9148"/>
                          </a:moveTo>
                          <a:cubicBezTo>
                            <a:pt x="21239" y="9148"/>
                            <a:pt x="6729" y="9042"/>
                            <a:pt x="0" y="5783"/>
                          </a:cubicBezTo>
                          <a:lnTo>
                            <a:pt x="2734" y="0"/>
                          </a:lnTo>
                          <a:cubicBezTo>
                            <a:pt x="7570" y="2313"/>
                            <a:pt x="19872" y="2734"/>
                            <a:pt x="24183" y="2734"/>
                          </a:cubicBezTo>
                          <a:lnTo>
                            <a:pt x="24183" y="9042"/>
                          </a:lnTo>
                          <a:cubicBezTo>
                            <a:pt x="24078" y="9148"/>
                            <a:pt x="23973" y="9148"/>
                            <a:pt x="23868" y="9148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3177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solidFill>
                <a:srgbClr val="85B1DD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8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noFill/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9" name="图形 12978"/>
              <p:cNvSpPr/>
              <p:nvPr/>
            </p:nvSpPr>
            <p:spPr>
              <a:xfrm>
                <a:off x="6827" y="3948"/>
                <a:ext cx="6194" cy="3286"/>
              </a:xfrm>
              <a:custGeom>
                <a:avLst/>
                <a:gdLst>
                  <a:gd name="connsiteX0" fmla="*/ 3738306 w 3933033"/>
                  <a:gd name="connsiteY0" fmla="*/ 2047057 h 2086696"/>
                  <a:gd name="connsiteX1" fmla="*/ 3739462 w 3933033"/>
                  <a:gd name="connsiteY1" fmla="*/ 2086697 h 2086696"/>
                  <a:gd name="connsiteX2" fmla="*/ 177379 w 3933033"/>
                  <a:gd name="connsiteY2" fmla="*/ 2086697 h 2086696"/>
                  <a:gd name="connsiteX3" fmla="*/ 177379 w 3933033"/>
                  <a:gd name="connsiteY3" fmla="*/ 2086697 h 2086696"/>
                  <a:gd name="connsiteX4" fmla="*/ 14089 w 3933033"/>
                  <a:gd name="connsiteY4" fmla="*/ 1904482 h 2086696"/>
                  <a:gd name="connsiteX5" fmla="*/ 0 w 3933033"/>
                  <a:gd name="connsiteY5" fmla="*/ 1904061 h 2086696"/>
                  <a:gd name="connsiteX6" fmla="*/ 0 w 3933033"/>
                  <a:gd name="connsiteY6" fmla="*/ 192204 h 2086696"/>
                  <a:gd name="connsiteX7" fmla="*/ 5783 w 3933033"/>
                  <a:gd name="connsiteY7" fmla="*/ 192204 h 2086696"/>
                  <a:gd name="connsiteX8" fmla="*/ 174224 w 3933033"/>
                  <a:gd name="connsiteY8" fmla="*/ 11671 h 2086696"/>
                  <a:gd name="connsiteX9" fmla="*/ 174119 w 3933033"/>
                  <a:gd name="connsiteY9" fmla="*/ 0 h 2086696"/>
                  <a:gd name="connsiteX10" fmla="*/ 3722219 w 3933033"/>
                  <a:gd name="connsiteY10" fmla="*/ 0 h 2086696"/>
                  <a:gd name="connsiteX11" fmla="*/ 3722429 w 3933033"/>
                  <a:gd name="connsiteY11" fmla="*/ 42584 h 2086696"/>
                  <a:gd name="connsiteX12" fmla="*/ 3891291 w 3933033"/>
                  <a:gd name="connsiteY12" fmla="*/ 220593 h 2086696"/>
                  <a:gd name="connsiteX13" fmla="*/ 3933033 w 3933033"/>
                  <a:gd name="connsiteY13" fmla="*/ 220383 h 2086696"/>
                  <a:gd name="connsiteX14" fmla="*/ 3933033 w 3933033"/>
                  <a:gd name="connsiteY14" fmla="*/ 1862739 h 2086696"/>
                  <a:gd name="connsiteX15" fmla="*/ 3906221 w 3933033"/>
                  <a:gd name="connsiteY15" fmla="*/ 1862739 h 2086696"/>
                  <a:gd name="connsiteX16" fmla="*/ 3738306 w 3933033"/>
                  <a:gd name="connsiteY16" fmla="*/ 2047057 h 20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3033" h="2086696">
                    <a:moveTo>
                      <a:pt x="3738306" y="2047057"/>
                    </a:moveTo>
                    <a:lnTo>
                      <a:pt x="3739462" y="2086697"/>
                    </a:lnTo>
                    <a:lnTo>
                      <a:pt x="177379" y="2086697"/>
                    </a:lnTo>
                    <a:lnTo>
                      <a:pt x="177379" y="2086697"/>
                    </a:lnTo>
                    <a:cubicBezTo>
                      <a:pt x="179166" y="1988492"/>
                      <a:pt x="106301" y="1907215"/>
                      <a:pt x="14089" y="1904482"/>
                    </a:cubicBezTo>
                    <a:lnTo>
                      <a:pt x="0" y="1904061"/>
                    </a:lnTo>
                    <a:lnTo>
                      <a:pt x="0" y="192204"/>
                    </a:lnTo>
                    <a:lnTo>
                      <a:pt x="5783" y="192204"/>
                    </a:lnTo>
                    <a:cubicBezTo>
                      <a:pt x="99361" y="192414"/>
                      <a:pt x="175065" y="111243"/>
                      <a:pt x="174224" y="11671"/>
                    </a:cubicBezTo>
                    <a:lnTo>
                      <a:pt x="174119" y="0"/>
                    </a:lnTo>
                    <a:lnTo>
                      <a:pt x="3722219" y="0"/>
                    </a:lnTo>
                    <a:lnTo>
                      <a:pt x="3722429" y="42584"/>
                    </a:lnTo>
                    <a:cubicBezTo>
                      <a:pt x="3722954" y="141419"/>
                      <a:pt x="3798553" y="221119"/>
                      <a:pt x="3891291" y="220593"/>
                    </a:cubicBezTo>
                    <a:lnTo>
                      <a:pt x="3933033" y="220383"/>
                    </a:lnTo>
                    <a:lnTo>
                      <a:pt x="3933033" y="1862739"/>
                    </a:lnTo>
                    <a:lnTo>
                      <a:pt x="3906221" y="1862739"/>
                    </a:lnTo>
                    <a:cubicBezTo>
                      <a:pt x="3811486" y="1862634"/>
                      <a:pt x="3735467" y="1946119"/>
                      <a:pt x="3738306" y="204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0" name="图形 12978"/>
              <p:cNvSpPr/>
              <p:nvPr/>
            </p:nvSpPr>
            <p:spPr>
              <a:xfrm>
                <a:off x="12898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9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2" name="图形 12978"/>
              <p:cNvSpPr/>
              <p:nvPr/>
            </p:nvSpPr>
            <p:spPr>
              <a:xfrm>
                <a:off x="6747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3" name="图形 12978"/>
              <p:cNvSpPr/>
              <p:nvPr/>
            </p:nvSpPr>
            <p:spPr>
              <a:xfrm>
                <a:off x="6747" y="7046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9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4" name="图形 12978"/>
              <p:cNvSpPr/>
              <p:nvPr/>
            </p:nvSpPr>
            <p:spPr>
              <a:xfrm>
                <a:off x="9000" y="3042"/>
                <a:ext cx="1801" cy="696"/>
              </a:xfrm>
              <a:custGeom>
                <a:avLst/>
                <a:gdLst>
                  <a:gd name="connsiteX0" fmla="*/ 0 w 1143445"/>
                  <a:gd name="connsiteY0" fmla="*/ 442027 h 442027"/>
                  <a:gd name="connsiteX1" fmla="*/ 565782 w 1143445"/>
                  <a:gd name="connsiteY1" fmla="*/ 0 h 442027"/>
                  <a:gd name="connsiteX2" fmla="*/ 1143446 w 1143445"/>
                  <a:gd name="connsiteY2" fmla="*/ 442027 h 44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445" h="442027">
                    <a:moveTo>
                      <a:pt x="0" y="442027"/>
                    </a:moveTo>
                    <a:lnTo>
                      <a:pt x="565782" y="0"/>
                    </a:lnTo>
                    <a:lnTo>
                      <a:pt x="1143446" y="442027"/>
                    </a:lnTo>
                  </a:path>
                </a:pathLst>
              </a:custGeom>
              <a:noFill/>
              <a:ln w="21011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5" name="图形 12978"/>
              <p:cNvSpPr/>
              <p:nvPr/>
            </p:nvSpPr>
            <p:spPr>
              <a:xfrm>
                <a:off x="9611" y="2590"/>
                <a:ext cx="579" cy="579"/>
              </a:xfrm>
              <a:custGeom>
                <a:avLst/>
                <a:gdLst>
                  <a:gd name="connsiteX0" fmla="*/ 367795 w 367795"/>
                  <a:gd name="connsiteY0" fmla="*/ 183898 h 367795"/>
                  <a:gd name="connsiteX1" fmla="*/ 183898 w 367795"/>
                  <a:gd name="connsiteY1" fmla="*/ 367795 h 367795"/>
                  <a:gd name="connsiteX2" fmla="*/ 0 w 367795"/>
                  <a:gd name="connsiteY2" fmla="*/ 183898 h 367795"/>
                  <a:gd name="connsiteX3" fmla="*/ 183898 w 367795"/>
                  <a:gd name="connsiteY3" fmla="*/ 0 h 367795"/>
                  <a:gd name="connsiteX4" fmla="*/ 367795 w 367795"/>
                  <a:gd name="connsiteY4" fmla="*/ 183898 h 36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95" h="367795">
                    <a:moveTo>
                      <a:pt x="367795" y="183898"/>
                    </a:moveTo>
                    <a:cubicBezTo>
                      <a:pt x="367795" y="285462"/>
                      <a:pt x="285462" y="367795"/>
                      <a:pt x="183898" y="367795"/>
                    </a:cubicBezTo>
                    <a:cubicBezTo>
                      <a:pt x="82334" y="367795"/>
                      <a:pt x="0" y="285462"/>
                      <a:pt x="0" y="183898"/>
                    </a:cubicBezTo>
                    <a:cubicBezTo>
                      <a:pt x="0" y="82334"/>
                      <a:pt x="82334" y="0"/>
                      <a:pt x="183898" y="0"/>
                    </a:cubicBezTo>
                    <a:cubicBezTo>
                      <a:pt x="285462" y="0"/>
                      <a:pt x="367795" y="82334"/>
                      <a:pt x="367795" y="1838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6" name="图形 12978"/>
              <p:cNvSpPr/>
              <p:nvPr/>
            </p:nvSpPr>
            <p:spPr>
              <a:xfrm>
                <a:off x="9648" y="2627"/>
                <a:ext cx="506" cy="506"/>
              </a:xfrm>
              <a:custGeom>
                <a:avLst/>
                <a:gdLst>
                  <a:gd name="connsiteX0" fmla="*/ 321322 w 321321"/>
                  <a:gd name="connsiteY0" fmla="*/ 160661 h 321321"/>
                  <a:gd name="connsiteX1" fmla="*/ 160661 w 321321"/>
                  <a:gd name="connsiteY1" fmla="*/ 321321 h 321321"/>
                  <a:gd name="connsiteX2" fmla="*/ 0 w 321321"/>
                  <a:gd name="connsiteY2" fmla="*/ 160661 h 321321"/>
                  <a:gd name="connsiteX3" fmla="*/ 160661 w 321321"/>
                  <a:gd name="connsiteY3" fmla="*/ 0 h 321321"/>
                  <a:gd name="connsiteX4" fmla="*/ 321322 w 321321"/>
                  <a:gd name="connsiteY4" fmla="*/ 160661 h 321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321" h="321321">
                    <a:moveTo>
                      <a:pt x="321322" y="160661"/>
                    </a:moveTo>
                    <a:cubicBezTo>
                      <a:pt x="321322" y="249391"/>
                      <a:pt x="249391" y="321321"/>
                      <a:pt x="160661" y="321321"/>
                    </a:cubicBezTo>
                    <a:cubicBezTo>
                      <a:pt x="71930" y="321321"/>
                      <a:pt x="0" y="249391"/>
                      <a:pt x="0" y="160661"/>
                    </a:cubicBezTo>
                    <a:cubicBezTo>
                      <a:pt x="0" y="71930"/>
                      <a:pt x="71930" y="0"/>
                      <a:pt x="160661" y="0"/>
                    </a:cubicBezTo>
                    <a:cubicBezTo>
                      <a:pt x="249391" y="0"/>
                      <a:pt x="321322" y="71930"/>
                      <a:pt x="321322" y="160661"/>
                    </a:cubicBezTo>
                    <a:close/>
                  </a:path>
                </a:pathLst>
              </a:custGeom>
              <a:solidFill>
                <a:srgbClr val="C5D8EA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7" name="图形 12978"/>
              <p:cNvSpPr/>
              <p:nvPr/>
            </p:nvSpPr>
            <p:spPr>
              <a:xfrm>
                <a:off x="9792" y="2771"/>
                <a:ext cx="217" cy="217"/>
              </a:xfrm>
              <a:custGeom>
                <a:avLst/>
                <a:gdLst>
                  <a:gd name="connsiteX0" fmla="*/ 137739 w 137739"/>
                  <a:gd name="connsiteY0" fmla="*/ 68870 h 137739"/>
                  <a:gd name="connsiteX1" fmla="*/ 68870 w 137739"/>
                  <a:gd name="connsiteY1" fmla="*/ 137739 h 137739"/>
                  <a:gd name="connsiteX2" fmla="*/ 0 w 137739"/>
                  <a:gd name="connsiteY2" fmla="*/ 68870 h 137739"/>
                  <a:gd name="connsiteX3" fmla="*/ 68870 w 137739"/>
                  <a:gd name="connsiteY3" fmla="*/ 0 h 137739"/>
                  <a:gd name="connsiteX4" fmla="*/ 137739 w 137739"/>
                  <a:gd name="connsiteY4" fmla="*/ 68870 h 137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739" h="137739">
                    <a:moveTo>
                      <a:pt x="137739" y="68870"/>
                    </a:moveTo>
                    <a:cubicBezTo>
                      <a:pt x="137739" y="106905"/>
                      <a:pt x="106905" y="137739"/>
                      <a:pt x="68870" y="137739"/>
                    </a:cubicBezTo>
                    <a:cubicBezTo>
                      <a:pt x="30834" y="137739"/>
                      <a:pt x="0" y="106905"/>
                      <a:pt x="0" y="68870"/>
                    </a:cubicBezTo>
                    <a:cubicBezTo>
                      <a:pt x="0" y="30834"/>
                      <a:pt x="30834" y="0"/>
                      <a:pt x="68870" y="0"/>
                    </a:cubicBezTo>
                    <a:cubicBezTo>
                      <a:pt x="106905" y="0"/>
                      <a:pt x="137739" y="30834"/>
                      <a:pt x="137739" y="68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88" name="图形 12978"/>
              <p:cNvGrpSpPr/>
              <p:nvPr/>
            </p:nvGrpSpPr>
            <p:grpSpPr>
              <a:xfrm>
                <a:off x="11842" y="5079"/>
                <a:ext cx="2994" cy="2637"/>
                <a:chOff x="7460518" y="3038904"/>
                <a:chExt cx="2159141" cy="1901595"/>
              </a:xfrm>
            </p:grpSpPr>
            <p:sp>
              <p:nvSpPr>
                <p:cNvPr id="13189" name="任意多边形: 形状 13188"/>
                <p:cNvSpPr/>
                <p:nvPr/>
              </p:nvSpPr>
              <p:spPr>
                <a:xfrm>
                  <a:off x="8250784" y="4349272"/>
                  <a:ext cx="403333" cy="196830"/>
                </a:xfrm>
                <a:custGeom>
                  <a:avLst/>
                  <a:gdLst>
                    <a:gd name="connsiteX0" fmla="*/ 98415 w 403333"/>
                    <a:gd name="connsiteY0" fmla="*/ 196830 h 196830"/>
                    <a:gd name="connsiteX1" fmla="*/ 0 w 403333"/>
                    <a:gd name="connsiteY1" fmla="*/ 98415 h 196830"/>
                    <a:gd name="connsiteX2" fmla="*/ 98415 w 403333"/>
                    <a:gd name="connsiteY2" fmla="*/ 0 h 196830"/>
                    <a:gd name="connsiteX3" fmla="*/ 403334 w 403333"/>
                    <a:gd name="connsiteY3" fmla="*/ 0 h 196830"/>
                    <a:gd name="connsiteX4" fmla="*/ 403334 w 403333"/>
                    <a:gd name="connsiteY4" fmla="*/ 195989 h 196830"/>
                    <a:gd name="connsiteX5" fmla="*/ 98415 w 403333"/>
                    <a:gd name="connsiteY5" fmla="*/ 196830 h 196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3333" h="196830">
                      <a:moveTo>
                        <a:pt x="98415" y="196830"/>
                      </a:moveTo>
                      <a:cubicBezTo>
                        <a:pt x="44055" y="196830"/>
                        <a:pt x="0" y="152775"/>
                        <a:pt x="0" y="98415"/>
                      </a:cubicBezTo>
                      <a:cubicBezTo>
                        <a:pt x="0" y="44056"/>
                        <a:pt x="44055" y="0"/>
                        <a:pt x="98415" y="0"/>
                      </a:cubicBezTo>
                      <a:lnTo>
                        <a:pt x="403334" y="0"/>
                      </a:lnTo>
                      <a:lnTo>
                        <a:pt x="403334" y="195989"/>
                      </a:lnTo>
                      <a:lnTo>
                        <a:pt x="98415" y="196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0" name="任意多边形: 形状 13189"/>
                <p:cNvSpPr/>
                <p:nvPr/>
              </p:nvSpPr>
              <p:spPr>
                <a:xfrm>
                  <a:off x="7460518" y="4303008"/>
                  <a:ext cx="1253006" cy="289357"/>
                </a:xfrm>
                <a:custGeom>
                  <a:avLst/>
                  <a:gdLst>
                    <a:gd name="connsiteX0" fmla="*/ 887629 w 1253006"/>
                    <a:gd name="connsiteY0" fmla="*/ 45527 h 289357"/>
                    <a:gd name="connsiteX1" fmla="*/ 1253007 w 1253006"/>
                    <a:gd name="connsiteY1" fmla="*/ 45527 h 289357"/>
                    <a:gd name="connsiteX2" fmla="*/ 1253007 w 1253006"/>
                    <a:gd name="connsiteY2" fmla="*/ 0 h 289357"/>
                    <a:gd name="connsiteX3" fmla="*/ 144679 w 1253006"/>
                    <a:gd name="connsiteY3" fmla="*/ 0 h 289357"/>
                    <a:gd name="connsiteX4" fmla="*/ 0 w 1253006"/>
                    <a:gd name="connsiteY4" fmla="*/ 144679 h 289357"/>
                    <a:gd name="connsiteX5" fmla="*/ 0 w 1253006"/>
                    <a:gd name="connsiteY5" fmla="*/ 144679 h 289357"/>
                    <a:gd name="connsiteX6" fmla="*/ 144679 w 1253006"/>
                    <a:gd name="connsiteY6" fmla="*/ 289357 h 289357"/>
                    <a:gd name="connsiteX7" fmla="*/ 1253007 w 1253006"/>
                    <a:gd name="connsiteY7" fmla="*/ 289357 h 289357"/>
                    <a:gd name="connsiteX8" fmla="*/ 1253007 w 1253006"/>
                    <a:gd name="connsiteY8" fmla="*/ 243830 h 289357"/>
                    <a:gd name="connsiteX9" fmla="*/ 887629 w 1253006"/>
                    <a:gd name="connsiteY9" fmla="*/ 243830 h 289357"/>
                    <a:gd name="connsiteX10" fmla="*/ 788478 w 1253006"/>
                    <a:gd name="connsiteY10" fmla="*/ 144679 h 289357"/>
                    <a:gd name="connsiteX11" fmla="*/ 887629 w 1253006"/>
                    <a:gd name="connsiteY11" fmla="*/ 45527 h 28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3006" h="289357">
                      <a:moveTo>
                        <a:pt x="887629" y="45527"/>
                      </a:moveTo>
                      <a:lnTo>
                        <a:pt x="1253007" y="45527"/>
                      </a:lnTo>
                      <a:lnTo>
                        <a:pt x="1253007" y="0"/>
                      </a:lnTo>
                      <a:lnTo>
                        <a:pt x="144679" y="0"/>
                      </a:lnTo>
                      <a:cubicBezTo>
                        <a:pt x="64769" y="0"/>
                        <a:pt x="0" y="64769"/>
                        <a:pt x="0" y="144679"/>
                      </a:cubicBezTo>
                      <a:lnTo>
                        <a:pt x="0" y="144679"/>
                      </a:lnTo>
                      <a:cubicBezTo>
                        <a:pt x="0" y="224588"/>
                        <a:pt x="64769" y="289357"/>
                        <a:pt x="144679" y="289357"/>
                      </a:cubicBezTo>
                      <a:lnTo>
                        <a:pt x="1253007" y="289357"/>
                      </a:lnTo>
                      <a:lnTo>
                        <a:pt x="1253007" y="243830"/>
                      </a:lnTo>
                      <a:lnTo>
                        <a:pt x="887629" y="243830"/>
                      </a:lnTo>
                      <a:cubicBezTo>
                        <a:pt x="832849" y="243830"/>
                        <a:pt x="788478" y="199459"/>
                        <a:pt x="788478" y="144679"/>
                      </a:cubicBezTo>
                      <a:cubicBezTo>
                        <a:pt x="788478" y="89898"/>
                        <a:pt x="832849" y="45527"/>
                        <a:pt x="887629" y="45527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1" name="任意多边形: 形状 13190"/>
                <p:cNvSpPr/>
                <p:nvPr/>
              </p:nvSpPr>
              <p:spPr>
                <a:xfrm>
                  <a:off x="7460518" y="4447687"/>
                  <a:ext cx="1253006" cy="144678"/>
                </a:xfrm>
                <a:custGeom>
                  <a:avLst/>
                  <a:gdLst>
                    <a:gd name="connsiteX0" fmla="*/ 887629 w 1253006"/>
                    <a:gd name="connsiteY0" fmla="*/ 99151 h 144678"/>
                    <a:gd name="connsiteX1" fmla="*/ 788478 w 1253006"/>
                    <a:gd name="connsiteY1" fmla="*/ 0 h 144678"/>
                    <a:gd name="connsiteX2" fmla="*/ 0 w 1253006"/>
                    <a:gd name="connsiteY2" fmla="*/ 0 h 144678"/>
                    <a:gd name="connsiteX3" fmla="*/ 0 w 1253006"/>
                    <a:gd name="connsiteY3" fmla="*/ 0 h 144678"/>
                    <a:gd name="connsiteX4" fmla="*/ 144679 w 1253006"/>
                    <a:gd name="connsiteY4" fmla="*/ 144679 h 144678"/>
                    <a:gd name="connsiteX5" fmla="*/ 1253007 w 1253006"/>
                    <a:gd name="connsiteY5" fmla="*/ 144679 h 144678"/>
                    <a:gd name="connsiteX6" fmla="*/ 1253007 w 1253006"/>
                    <a:gd name="connsiteY6" fmla="*/ 99151 h 144678"/>
                    <a:gd name="connsiteX7" fmla="*/ 887629 w 1253006"/>
                    <a:gd name="connsiteY7" fmla="*/ 99151 h 14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3006" h="144678">
                      <a:moveTo>
                        <a:pt x="887629" y="99151"/>
                      </a:moveTo>
                      <a:cubicBezTo>
                        <a:pt x="832849" y="99151"/>
                        <a:pt x="788478" y="54780"/>
                        <a:pt x="78847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9910"/>
                        <a:pt x="64769" y="144679"/>
                        <a:pt x="144679" y="144679"/>
                      </a:cubicBezTo>
                      <a:lnTo>
                        <a:pt x="1253007" y="144679"/>
                      </a:lnTo>
                      <a:lnTo>
                        <a:pt x="1253007" y="99151"/>
                      </a:lnTo>
                      <a:lnTo>
                        <a:pt x="887629" y="9915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2" name="任意多边形: 形状 13191"/>
                <p:cNvSpPr/>
                <p:nvPr/>
              </p:nvSpPr>
              <p:spPr>
                <a:xfrm>
                  <a:off x="8650017" y="4348536"/>
                  <a:ext cx="8201" cy="198302"/>
                </a:xfrm>
                <a:custGeom>
                  <a:avLst/>
                  <a:gdLst>
                    <a:gd name="connsiteX0" fmla="*/ 0 w 8201"/>
                    <a:gd name="connsiteY0" fmla="*/ 0 h 198302"/>
                    <a:gd name="connsiteX1" fmla="*/ 8201 w 8201"/>
                    <a:gd name="connsiteY1" fmla="*/ 0 h 198302"/>
                    <a:gd name="connsiteX2" fmla="*/ 8201 w 8201"/>
                    <a:gd name="connsiteY2" fmla="*/ 198302 h 198302"/>
                    <a:gd name="connsiteX3" fmla="*/ 0 w 8201"/>
                    <a:gd name="connsiteY3" fmla="*/ 198302 h 198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98302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98302"/>
                      </a:lnTo>
                      <a:lnTo>
                        <a:pt x="0" y="19830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3" name="任意多边形: 形状 13192"/>
                <p:cNvSpPr/>
                <p:nvPr/>
              </p:nvSpPr>
              <p:spPr>
                <a:xfrm>
                  <a:off x="8593660" y="3900936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7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7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4" name="任意多边形: 形状 13193"/>
                <p:cNvSpPr/>
                <p:nvPr/>
              </p:nvSpPr>
              <p:spPr>
                <a:xfrm>
                  <a:off x="8442041" y="4129099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8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8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5" name="任意多边形: 形状 13194"/>
                <p:cNvSpPr/>
                <p:nvPr/>
              </p:nvSpPr>
              <p:spPr>
                <a:xfrm>
                  <a:off x="7783417" y="3847628"/>
                  <a:ext cx="1290858" cy="227742"/>
                </a:xfrm>
                <a:custGeom>
                  <a:avLst/>
                  <a:gdLst>
                    <a:gd name="connsiteX0" fmla="*/ 870701 w 1290858"/>
                    <a:gd name="connsiteY0" fmla="*/ 53308 h 227742"/>
                    <a:gd name="connsiteX1" fmla="*/ 1290859 w 1290858"/>
                    <a:gd name="connsiteY1" fmla="*/ 53308 h 227742"/>
                    <a:gd name="connsiteX2" fmla="*/ 1290859 w 1290858"/>
                    <a:gd name="connsiteY2" fmla="*/ 0 h 227742"/>
                    <a:gd name="connsiteX3" fmla="*/ 113871 w 1290858"/>
                    <a:gd name="connsiteY3" fmla="*/ 0 h 227742"/>
                    <a:gd name="connsiteX4" fmla="*/ 0 w 1290858"/>
                    <a:gd name="connsiteY4" fmla="*/ 113871 h 227742"/>
                    <a:gd name="connsiteX5" fmla="*/ 0 w 1290858"/>
                    <a:gd name="connsiteY5" fmla="*/ 113871 h 227742"/>
                    <a:gd name="connsiteX6" fmla="*/ 113871 w 1290858"/>
                    <a:gd name="connsiteY6" fmla="*/ 227743 h 227742"/>
                    <a:gd name="connsiteX7" fmla="*/ 1290859 w 1290858"/>
                    <a:gd name="connsiteY7" fmla="*/ 227743 h 227742"/>
                    <a:gd name="connsiteX8" fmla="*/ 1290859 w 1290858"/>
                    <a:gd name="connsiteY8" fmla="*/ 174435 h 227742"/>
                    <a:gd name="connsiteX9" fmla="*/ 870701 w 1290858"/>
                    <a:gd name="connsiteY9" fmla="*/ 174435 h 227742"/>
                    <a:gd name="connsiteX10" fmla="*/ 810138 w 1290858"/>
                    <a:gd name="connsiteY10" fmla="*/ 113871 h 227742"/>
                    <a:gd name="connsiteX11" fmla="*/ 870701 w 1290858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90858" h="227742">
                      <a:moveTo>
                        <a:pt x="870701" y="53308"/>
                      </a:moveTo>
                      <a:lnTo>
                        <a:pt x="1290859" y="53308"/>
                      </a:lnTo>
                      <a:lnTo>
                        <a:pt x="1290859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290859" y="227743"/>
                      </a:lnTo>
                      <a:lnTo>
                        <a:pt x="1290859" y="174435"/>
                      </a:lnTo>
                      <a:lnTo>
                        <a:pt x="870701" y="174435"/>
                      </a:lnTo>
                      <a:cubicBezTo>
                        <a:pt x="837265" y="174435"/>
                        <a:pt x="810138" y="147307"/>
                        <a:pt x="810138" y="113871"/>
                      </a:cubicBezTo>
                      <a:cubicBezTo>
                        <a:pt x="810138" y="80436"/>
                        <a:pt x="837265" y="53308"/>
                        <a:pt x="870701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6" name="任意多边形: 形状 13195"/>
                <p:cNvSpPr/>
                <p:nvPr/>
              </p:nvSpPr>
              <p:spPr>
                <a:xfrm>
                  <a:off x="7783417" y="3961499"/>
                  <a:ext cx="1290858" cy="113871"/>
                </a:xfrm>
                <a:custGeom>
                  <a:avLst/>
                  <a:gdLst>
                    <a:gd name="connsiteX0" fmla="*/ 870701 w 1290858"/>
                    <a:gd name="connsiteY0" fmla="*/ 60563 h 113871"/>
                    <a:gd name="connsiteX1" fmla="*/ 810138 w 1290858"/>
                    <a:gd name="connsiteY1" fmla="*/ 0 h 113871"/>
                    <a:gd name="connsiteX2" fmla="*/ 0 w 1290858"/>
                    <a:gd name="connsiteY2" fmla="*/ 0 h 113871"/>
                    <a:gd name="connsiteX3" fmla="*/ 0 w 1290858"/>
                    <a:gd name="connsiteY3" fmla="*/ 0 h 113871"/>
                    <a:gd name="connsiteX4" fmla="*/ 113871 w 1290858"/>
                    <a:gd name="connsiteY4" fmla="*/ 113871 h 113871"/>
                    <a:gd name="connsiteX5" fmla="*/ 1290859 w 1290858"/>
                    <a:gd name="connsiteY5" fmla="*/ 113871 h 113871"/>
                    <a:gd name="connsiteX6" fmla="*/ 1290859 w 1290858"/>
                    <a:gd name="connsiteY6" fmla="*/ 60563 h 113871"/>
                    <a:gd name="connsiteX7" fmla="*/ 870701 w 1290858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0858" h="113871">
                      <a:moveTo>
                        <a:pt x="870701" y="60563"/>
                      </a:moveTo>
                      <a:cubicBezTo>
                        <a:pt x="837265" y="60563"/>
                        <a:pt x="810138" y="33436"/>
                        <a:pt x="81013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290859" y="113871"/>
                      </a:lnTo>
                      <a:lnTo>
                        <a:pt x="1290859" y="60563"/>
                      </a:lnTo>
                      <a:lnTo>
                        <a:pt x="870701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7" name="任意多边形: 形状 13196"/>
                <p:cNvSpPr/>
                <p:nvPr/>
              </p:nvSpPr>
              <p:spPr>
                <a:xfrm>
                  <a:off x="7783417" y="4075370"/>
                  <a:ext cx="1139239" cy="227742"/>
                </a:xfrm>
                <a:custGeom>
                  <a:avLst/>
                  <a:gdLst>
                    <a:gd name="connsiteX0" fmla="*/ 719083 w 1139239"/>
                    <a:gd name="connsiteY0" fmla="*/ 53308 h 227742"/>
                    <a:gd name="connsiteX1" fmla="*/ 1139240 w 1139239"/>
                    <a:gd name="connsiteY1" fmla="*/ 53308 h 227742"/>
                    <a:gd name="connsiteX2" fmla="*/ 1139240 w 1139239"/>
                    <a:gd name="connsiteY2" fmla="*/ 0 h 227742"/>
                    <a:gd name="connsiteX3" fmla="*/ 113871 w 1139239"/>
                    <a:gd name="connsiteY3" fmla="*/ 0 h 227742"/>
                    <a:gd name="connsiteX4" fmla="*/ 0 w 1139239"/>
                    <a:gd name="connsiteY4" fmla="*/ 113871 h 227742"/>
                    <a:gd name="connsiteX5" fmla="*/ 0 w 1139239"/>
                    <a:gd name="connsiteY5" fmla="*/ 113871 h 227742"/>
                    <a:gd name="connsiteX6" fmla="*/ 113871 w 1139239"/>
                    <a:gd name="connsiteY6" fmla="*/ 227743 h 227742"/>
                    <a:gd name="connsiteX7" fmla="*/ 1139240 w 1139239"/>
                    <a:gd name="connsiteY7" fmla="*/ 227743 h 227742"/>
                    <a:gd name="connsiteX8" fmla="*/ 1139240 w 1139239"/>
                    <a:gd name="connsiteY8" fmla="*/ 174435 h 227742"/>
                    <a:gd name="connsiteX9" fmla="*/ 719083 w 1139239"/>
                    <a:gd name="connsiteY9" fmla="*/ 174435 h 227742"/>
                    <a:gd name="connsiteX10" fmla="*/ 658520 w 1139239"/>
                    <a:gd name="connsiteY10" fmla="*/ 113871 h 227742"/>
                    <a:gd name="connsiteX11" fmla="*/ 719083 w 1139239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39239" h="227742">
                      <a:moveTo>
                        <a:pt x="719083" y="53308"/>
                      </a:moveTo>
                      <a:lnTo>
                        <a:pt x="1139240" y="53308"/>
                      </a:lnTo>
                      <a:lnTo>
                        <a:pt x="1139240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139240" y="227743"/>
                      </a:lnTo>
                      <a:lnTo>
                        <a:pt x="1139240" y="174435"/>
                      </a:lnTo>
                      <a:lnTo>
                        <a:pt x="719083" y="174435"/>
                      </a:lnTo>
                      <a:cubicBezTo>
                        <a:pt x="685647" y="174435"/>
                        <a:pt x="658520" y="147307"/>
                        <a:pt x="658520" y="113871"/>
                      </a:cubicBezTo>
                      <a:cubicBezTo>
                        <a:pt x="658520" y="80330"/>
                        <a:pt x="685647" y="53308"/>
                        <a:pt x="719083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8" name="任意多边形: 形状 13197"/>
                <p:cNvSpPr/>
                <p:nvPr/>
              </p:nvSpPr>
              <p:spPr>
                <a:xfrm>
                  <a:off x="7783417" y="4189137"/>
                  <a:ext cx="1139239" cy="113871"/>
                </a:xfrm>
                <a:custGeom>
                  <a:avLst/>
                  <a:gdLst>
                    <a:gd name="connsiteX0" fmla="*/ 719083 w 1139239"/>
                    <a:gd name="connsiteY0" fmla="*/ 60563 h 113871"/>
                    <a:gd name="connsiteX1" fmla="*/ 658520 w 1139239"/>
                    <a:gd name="connsiteY1" fmla="*/ 0 h 113871"/>
                    <a:gd name="connsiteX2" fmla="*/ 0 w 1139239"/>
                    <a:gd name="connsiteY2" fmla="*/ 0 h 113871"/>
                    <a:gd name="connsiteX3" fmla="*/ 0 w 1139239"/>
                    <a:gd name="connsiteY3" fmla="*/ 0 h 113871"/>
                    <a:gd name="connsiteX4" fmla="*/ 113871 w 1139239"/>
                    <a:gd name="connsiteY4" fmla="*/ 113871 h 113871"/>
                    <a:gd name="connsiteX5" fmla="*/ 1139240 w 1139239"/>
                    <a:gd name="connsiteY5" fmla="*/ 113871 h 113871"/>
                    <a:gd name="connsiteX6" fmla="*/ 1139240 w 1139239"/>
                    <a:gd name="connsiteY6" fmla="*/ 60563 h 113871"/>
                    <a:gd name="connsiteX7" fmla="*/ 719083 w 1139239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9239" h="113871">
                      <a:moveTo>
                        <a:pt x="719083" y="60563"/>
                      </a:moveTo>
                      <a:cubicBezTo>
                        <a:pt x="685647" y="60563"/>
                        <a:pt x="658520" y="33436"/>
                        <a:pt x="65852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139240" y="113871"/>
                      </a:lnTo>
                      <a:lnTo>
                        <a:pt x="1139240" y="60563"/>
                      </a:lnTo>
                      <a:lnTo>
                        <a:pt x="719083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9" name="任意多边形: 形状 13198"/>
                <p:cNvSpPr/>
                <p:nvPr/>
              </p:nvSpPr>
              <p:spPr>
                <a:xfrm>
                  <a:off x="9004880" y="3900936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1 w 8201"/>
                    <a:gd name="connsiteY1" fmla="*/ 0 h 121126"/>
                    <a:gd name="connsiteX2" fmla="*/ 8201 w 8201"/>
                    <a:gd name="connsiteY2" fmla="*/ 121126 h 121126"/>
                    <a:gd name="connsiteX3" fmla="*/ 0 w 8201"/>
                    <a:gd name="connsiteY3" fmla="*/ 121126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21126"/>
                      </a:lnTo>
                      <a:lnTo>
                        <a:pt x="0" y="121126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00" name="任意多边形: 形状 13199"/>
                <p:cNvSpPr/>
                <p:nvPr/>
              </p:nvSpPr>
              <p:spPr>
                <a:xfrm>
                  <a:off x="8853261" y="4128679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2 w 8201"/>
                    <a:gd name="connsiteY1" fmla="*/ 0 h 121126"/>
                    <a:gd name="connsiteX2" fmla="*/ 8202 w 8201"/>
                    <a:gd name="connsiteY2" fmla="*/ 121127 h 121126"/>
                    <a:gd name="connsiteX3" fmla="*/ 0 w 8201"/>
                    <a:gd name="connsiteY3" fmla="*/ 121127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2" y="0"/>
                      </a:lnTo>
                      <a:lnTo>
                        <a:pt x="8202" y="121127"/>
                      </a:lnTo>
                      <a:lnTo>
                        <a:pt x="0" y="121127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01" name="图形 12978"/>
                <p:cNvGrpSpPr/>
                <p:nvPr/>
              </p:nvGrpSpPr>
              <p:grpSpPr>
                <a:xfrm>
                  <a:off x="8440885" y="3038904"/>
                  <a:ext cx="831401" cy="814611"/>
                  <a:chOff x="8440885" y="3038904"/>
                  <a:chExt cx="831401" cy="814611"/>
                </a:xfrm>
              </p:grpSpPr>
              <p:sp>
                <p:nvSpPr>
                  <p:cNvPr id="13202" name="任意多边形: 形状 13201"/>
                  <p:cNvSpPr/>
                  <p:nvPr/>
                </p:nvSpPr>
                <p:spPr>
                  <a:xfrm>
                    <a:off x="9087418" y="3091218"/>
                    <a:ext cx="142996" cy="116657"/>
                  </a:xfrm>
                  <a:custGeom>
                    <a:avLst/>
                    <a:gdLst>
                      <a:gd name="connsiteX0" fmla="*/ 18295 w 142996"/>
                      <a:gd name="connsiteY0" fmla="*/ 12617 h 116657"/>
                      <a:gd name="connsiteX1" fmla="*/ 27548 w 142996"/>
                      <a:gd name="connsiteY1" fmla="*/ 26496 h 116657"/>
                      <a:gd name="connsiteX2" fmla="*/ 54360 w 142996"/>
                      <a:gd name="connsiteY2" fmla="*/ 8412 h 116657"/>
                      <a:gd name="connsiteX3" fmla="*/ 75809 w 142996"/>
                      <a:gd name="connsiteY3" fmla="*/ 0 h 116657"/>
                      <a:gd name="connsiteX4" fmla="*/ 131325 w 142996"/>
                      <a:gd name="connsiteY4" fmla="*/ 37326 h 116657"/>
                      <a:gd name="connsiteX5" fmla="*/ 142996 w 142996"/>
                      <a:gd name="connsiteY5" fmla="*/ 62246 h 116657"/>
                      <a:gd name="connsiteX6" fmla="*/ 142471 w 142996"/>
                      <a:gd name="connsiteY6" fmla="*/ 75283 h 116657"/>
                      <a:gd name="connsiteX7" fmla="*/ 113240 w 142996"/>
                      <a:gd name="connsiteY7" fmla="*/ 85903 h 116657"/>
                      <a:gd name="connsiteX8" fmla="*/ 95366 w 142996"/>
                      <a:gd name="connsiteY8" fmla="*/ 109140 h 116657"/>
                      <a:gd name="connsiteX9" fmla="*/ 86008 w 142996"/>
                      <a:gd name="connsiteY9" fmla="*/ 102726 h 116657"/>
                      <a:gd name="connsiteX10" fmla="*/ 71709 w 142996"/>
                      <a:gd name="connsiteY10" fmla="*/ 107773 h 116657"/>
                      <a:gd name="connsiteX11" fmla="*/ 58355 w 142996"/>
                      <a:gd name="connsiteY11" fmla="*/ 112925 h 116657"/>
                      <a:gd name="connsiteX12" fmla="*/ 42478 w 142996"/>
                      <a:gd name="connsiteY12" fmla="*/ 116605 h 116657"/>
                      <a:gd name="connsiteX13" fmla="*/ 31122 w 142996"/>
                      <a:gd name="connsiteY13" fmla="*/ 88427 h 116657"/>
                      <a:gd name="connsiteX14" fmla="*/ 11251 w 142996"/>
                      <a:gd name="connsiteY14" fmla="*/ 88637 h 116657"/>
                      <a:gd name="connsiteX15" fmla="*/ 9463 w 142996"/>
                      <a:gd name="connsiteY15" fmla="*/ 77071 h 116657"/>
                      <a:gd name="connsiteX16" fmla="*/ 0 w 142996"/>
                      <a:gd name="connsiteY16" fmla="*/ 19767 h 116657"/>
                      <a:gd name="connsiteX17" fmla="*/ 18295 w 142996"/>
                      <a:gd name="connsiteY17" fmla="*/ 12617 h 116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2996" h="116657">
                        <a:moveTo>
                          <a:pt x="18295" y="12617"/>
                        </a:moveTo>
                        <a:lnTo>
                          <a:pt x="27548" y="26496"/>
                        </a:lnTo>
                        <a:lnTo>
                          <a:pt x="54360" y="8412"/>
                        </a:lnTo>
                        <a:lnTo>
                          <a:pt x="75809" y="0"/>
                        </a:lnTo>
                        <a:lnTo>
                          <a:pt x="131325" y="37326"/>
                        </a:lnTo>
                        <a:lnTo>
                          <a:pt x="142996" y="62246"/>
                        </a:lnTo>
                        <a:lnTo>
                          <a:pt x="142471" y="75283"/>
                        </a:lnTo>
                        <a:cubicBezTo>
                          <a:pt x="137528" y="78438"/>
                          <a:pt x="115448" y="85482"/>
                          <a:pt x="113240" y="85903"/>
                        </a:cubicBezTo>
                        <a:cubicBezTo>
                          <a:pt x="111033" y="86324"/>
                          <a:pt x="97574" y="107353"/>
                          <a:pt x="95366" y="109140"/>
                        </a:cubicBezTo>
                        <a:cubicBezTo>
                          <a:pt x="93158" y="111033"/>
                          <a:pt x="87480" y="102306"/>
                          <a:pt x="86008" y="102726"/>
                        </a:cubicBezTo>
                        <a:cubicBezTo>
                          <a:pt x="85482" y="102831"/>
                          <a:pt x="78543" y="104619"/>
                          <a:pt x="71709" y="107773"/>
                        </a:cubicBezTo>
                        <a:cubicBezTo>
                          <a:pt x="66766" y="110086"/>
                          <a:pt x="62981" y="111138"/>
                          <a:pt x="58355" y="112925"/>
                        </a:cubicBezTo>
                        <a:cubicBezTo>
                          <a:pt x="53729" y="114818"/>
                          <a:pt x="43425" y="117026"/>
                          <a:pt x="42478" y="116605"/>
                        </a:cubicBezTo>
                        <a:cubicBezTo>
                          <a:pt x="39113" y="115028"/>
                          <a:pt x="31122" y="88427"/>
                          <a:pt x="31122" y="88427"/>
                        </a:cubicBezTo>
                        <a:cubicBezTo>
                          <a:pt x="6729" y="88427"/>
                          <a:pt x="11251" y="88637"/>
                          <a:pt x="11251" y="88637"/>
                        </a:cubicBezTo>
                        <a:lnTo>
                          <a:pt x="9463" y="77071"/>
                        </a:lnTo>
                        <a:lnTo>
                          <a:pt x="0" y="19767"/>
                        </a:lnTo>
                        <a:cubicBezTo>
                          <a:pt x="10304" y="18190"/>
                          <a:pt x="18295" y="12617"/>
                          <a:pt x="18295" y="12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3" name="任意多边形: 形状 13202"/>
                  <p:cNvSpPr/>
                  <p:nvPr/>
                </p:nvSpPr>
                <p:spPr>
                  <a:xfrm>
                    <a:off x="8948207" y="3235897"/>
                    <a:ext cx="125512" cy="335330"/>
                  </a:xfrm>
                  <a:custGeom>
                    <a:avLst/>
                    <a:gdLst>
                      <a:gd name="connsiteX0" fmla="*/ 116290 w 125512"/>
                      <a:gd name="connsiteY0" fmla="*/ 268434 h 335330"/>
                      <a:gd name="connsiteX1" fmla="*/ 79174 w 125512"/>
                      <a:gd name="connsiteY1" fmla="*/ 246038 h 335330"/>
                      <a:gd name="connsiteX2" fmla="*/ 72024 w 125512"/>
                      <a:gd name="connsiteY2" fmla="*/ 231107 h 335330"/>
                      <a:gd name="connsiteX3" fmla="*/ 42899 w 125512"/>
                      <a:gd name="connsiteY3" fmla="*/ 2629 h 335330"/>
                      <a:gd name="connsiteX4" fmla="*/ 0 w 125512"/>
                      <a:gd name="connsiteY4" fmla="*/ 0 h 335330"/>
                      <a:gd name="connsiteX5" fmla="*/ 42163 w 125512"/>
                      <a:gd name="connsiteY5" fmla="*/ 241412 h 335330"/>
                      <a:gd name="connsiteX6" fmla="*/ 53729 w 125512"/>
                      <a:gd name="connsiteY6" fmla="*/ 296192 h 335330"/>
                      <a:gd name="connsiteX7" fmla="*/ 76020 w 125512"/>
                      <a:gd name="connsiteY7" fmla="*/ 327946 h 335330"/>
                      <a:gd name="connsiteX8" fmla="*/ 92422 w 125512"/>
                      <a:gd name="connsiteY8" fmla="*/ 335306 h 335330"/>
                      <a:gd name="connsiteX9" fmla="*/ 101465 w 125512"/>
                      <a:gd name="connsiteY9" fmla="*/ 325212 h 335330"/>
                      <a:gd name="connsiteX10" fmla="*/ 93264 w 125512"/>
                      <a:gd name="connsiteY10" fmla="*/ 278948 h 335330"/>
                      <a:gd name="connsiteX11" fmla="*/ 122283 w 125512"/>
                      <a:gd name="connsiteY11" fmla="*/ 284836 h 335330"/>
                      <a:gd name="connsiteX12" fmla="*/ 116290 w 125512"/>
                      <a:gd name="connsiteY12" fmla="*/ 268434 h 33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5512" h="335330">
                        <a:moveTo>
                          <a:pt x="116290" y="268434"/>
                        </a:moveTo>
                        <a:cubicBezTo>
                          <a:pt x="108405" y="262861"/>
                          <a:pt x="89794" y="252136"/>
                          <a:pt x="79174" y="246038"/>
                        </a:cubicBezTo>
                        <a:cubicBezTo>
                          <a:pt x="74233" y="243199"/>
                          <a:pt x="72235" y="236785"/>
                          <a:pt x="72024" y="231107"/>
                        </a:cubicBezTo>
                        <a:cubicBezTo>
                          <a:pt x="72024" y="231107"/>
                          <a:pt x="57094" y="59512"/>
                          <a:pt x="42899" y="2629"/>
                        </a:cubicBezTo>
                        <a:lnTo>
                          <a:pt x="0" y="0"/>
                        </a:lnTo>
                        <a:cubicBezTo>
                          <a:pt x="20188" y="43319"/>
                          <a:pt x="42163" y="241412"/>
                          <a:pt x="42163" y="241412"/>
                        </a:cubicBezTo>
                        <a:cubicBezTo>
                          <a:pt x="45422" y="266962"/>
                          <a:pt x="49839" y="284521"/>
                          <a:pt x="53729" y="296192"/>
                        </a:cubicBezTo>
                        <a:cubicBezTo>
                          <a:pt x="57935" y="308599"/>
                          <a:pt x="65505" y="319849"/>
                          <a:pt x="76020" y="327946"/>
                        </a:cubicBezTo>
                        <a:cubicBezTo>
                          <a:pt x="81277" y="331941"/>
                          <a:pt x="86744" y="334885"/>
                          <a:pt x="92422" y="335306"/>
                        </a:cubicBezTo>
                        <a:cubicBezTo>
                          <a:pt x="97995" y="335726"/>
                          <a:pt x="102411" y="330679"/>
                          <a:pt x="101465" y="325212"/>
                        </a:cubicBezTo>
                        <a:lnTo>
                          <a:pt x="93264" y="278948"/>
                        </a:lnTo>
                        <a:cubicBezTo>
                          <a:pt x="93264" y="278948"/>
                          <a:pt x="116290" y="290094"/>
                          <a:pt x="122283" y="284836"/>
                        </a:cubicBezTo>
                        <a:cubicBezTo>
                          <a:pt x="126279" y="281367"/>
                          <a:pt x="128697" y="277161"/>
                          <a:pt x="116290" y="268434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4" name="任意多边形: 形状 13203"/>
                  <p:cNvSpPr/>
                  <p:nvPr/>
                </p:nvSpPr>
                <p:spPr>
                  <a:xfrm>
                    <a:off x="9105713" y="3041911"/>
                    <a:ext cx="161554" cy="131452"/>
                  </a:xfrm>
                  <a:custGeom>
                    <a:avLst/>
                    <a:gdLst>
                      <a:gd name="connsiteX0" fmla="*/ 0 w 161554"/>
                      <a:gd name="connsiteY0" fmla="*/ 61925 h 131452"/>
                      <a:gd name="connsiteX1" fmla="*/ 13143 w 161554"/>
                      <a:gd name="connsiteY1" fmla="*/ 74437 h 131452"/>
                      <a:gd name="connsiteX2" fmla="*/ 38798 w 161554"/>
                      <a:gd name="connsiteY2" fmla="*/ 52357 h 131452"/>
                      <a:gd name="connsiteX3" fmla="*/ 58775 w 161554"/>
                      <a:gd name="connsiteY3" fmla="*/ 58666 h 131452"/>
                      <a:gd name="connsiteX4" fmla="*/ 50574 w 161554"/>
                      <a:gd name="connsiteY4" fmla="*/ 85793 h 131452"/>
                      <a:gd name="connsiteX5" fmla="*/ 53834 w 161554"/>
                      <a:gd name="connsiteY5" fmla="*/ 93994 h 131452"/>
                      <a:gd name="connsiteX6" fmla="*/ 70236 w 161554"/>
                      <a:gd name="connsiteY6" fmla="*/ 87475 h 131452"/>
                      <a:gd name="connsiteX7" fmla="*/ 99256 w 161554"/>
                      <a:gd name="connsiteY7" fmla="*/ 96518 h 131452"/>
                      <a:gd name="connsiteX8" fmla="*/ 112189 w 161554"/>
                      <a:gd name="connsiteY8" fmla="*/ 85583 h 131452"/>
                      <a:gd name="connsiteX9" fmla="*/ 124596 w 161554"/>
                      <a:gd name="connsiteY9" fmla="*/ 111448 h 131452"/>
                      <a:gd name="connsiteX10" fmla="*/ 123334 w 161554"/>
                      <a:gd name="connsiteY10" fmla="*/ 123435 h 131452"/>
                      <a:gd name="connsiteX11" fmla="*/ 146256 w 161554"/>
                      <a:gd name="connsiteY11" fmla="*/ 126904 h 131452"/>
                      <a:gd name="connsiteX12" fmla="*/ 161081 w 161554"/>
                      <a:gd name="connsiteY12" fmla="*/ 100408 h 131452"/>
                      <a:gd name="connsiteX13" fmla="*/ 148779 w 161554"/>
                      <a:gd name="connsiteY13" fmla="*/ 75068 h 131452"/>
                      <a:gd name="connsiteX14" fmla="*/ 139526 w 161554"/>
                      <a:gd name="connsiteY14" fmla="*/ 56773 h 131452"/>
                      <a:gd name="connsiteX15" fmla="*/ 130484 w 161554"/>
                      <a:gd name="connsiteY15" fmla="*/ 34693 h 131452"/>
                      <a:gd name="connsiteX16" fmla="*/ 107983 w 161554"/>
                      <a:gd name="connsiteY16" fmla="*/ 11245 h 131452"/>
                      <a:gd name="connsiteX17" fmla="*/ 94104 w 161554"/>
                      <a:gd name="connsiteY17" fmla="*/ 7671 h 131452"/>
                      <a:gd name="connsiteX18" fmla="*/ 74547 w 161554"/>
                      <a:gd name="connsiteY18" fmla="*/ 100 h 131452"/>
                      <a:gd name="connsiteX19" fmla="*/ 39219 w 161554"/>
                      <a:gd name="connsiteY19" fmla="*/ 18921 h 131452"/>
                      <a:gd name="connsiteX20" fmla="*/ 11881 w 161554"/>
                      <a:gd name="connsiteY20" fmla="*/ 52147 h 131452"/>
                      <a:gd name="connsiteX21" fmla="*/ 0 w 161554"/>
                      <a:gd name="connsiteY21" fmla="*/ 61925 h 13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1554" h="131452">
                        <a:moveTo>
                          <a:pt x="0" y="61925"/>
                        </a:moveTo>
                        <a:cubicBezTo>
                          <a:pt x="0" y="61925"/>
                          <a:pt x="3996" y="78538"/>
                          <a:pt x="13143" y="74437"/>
                        </a:cubicBezTo>
                        <a:cubicBezTo>
                          <a:pt x="22396" y="70337"/>
                          <a:pt x="32489" y="52042"/>
                          <a:pt x="38798" y="52357"/>
                        </a:cubicBezTo>
                        <a:cubicBezTo>
                          <a:pt x="45001" y="52672"/>
                          <a:pt x="56778" y="49308"/>
                          <a:pt x="58775" y="58666"/>
                        </a:cubicBezTo>
                        <a:cubicBezTo>
                          <a:pt x="60773" y="68024"/>
                          <a:pt x="50364" y="80220"/>
                          <a:pt x="50574" y="85793"/>
                        </a:cubicBezTo>
                        <a:cubicBezTo>
                          <a:pt x="50785" y="91365"/>
                          <a:pt x="49102" y="93679"/>
                          <a:pt x="53834" y="93994"/>
                        </a:cubicBezTo>
                        <a:cubicBezTo>
                          <a:pt x="58566" y="94310"/>
                          <a:pt x="67608" y="87580"/>
                          <a:pt x="70236" y="87475"/>
                        </a:cubicBezTo>
                        <a:cubicBezTo>
                          <a:pt x="72865" y="87370"/>
                          <a:pt x="94630" y="97359"/>
                          <a:pt x="99256" y="96518"/>
                        </a:cubicBezTo>
                        <a:cubicBezTo>
                          <a:pt x="103778" y="95676"/>
                          <a:pt x="112294" y="89158"/>
                          <a:pt x="112189" y="85583"/>
                        </a:cubicBezTo>
                        <a:cubicBezTo>
                          <a:pt x="112084" y="82113"/>
                          <a:pt x="124386" y="106822"/>
                          <a:pt x="124596" y="111448"/>
                        </a:cubicBezTo>
                        <a:cubicBezTo>
                          <a:pt x="124912" y="116074"/>
                          <a:pt x="121967" y="119544"/>
                          <a:pt x="123334" y="123435"/>
                        </a:cubicBezTo>
                        <a:cubicBezTo>
                          <a:pt x="124596" y="127325"/>
                          <a:pt x="136162" y="137208"/>
                          <a:pt x="146256" y="126904"/>
                        </a:cubicBezTo>
                        <a:cubicBezTo>
                          <a:pt x="156350" y="116495"/>
                          <a:pt x="163499" y="109030"/>
                          <a:pt x="161081" y="100408"/>
                        </a:cubicBezTo>
                        <a:cubicBezTo>
                          <a:pt x="158558" y="91786"/>
                          <a:pt x="153196" y="83059"/>
                          <a:pt x="148779" y="75068"/>
                        </a:cubicBezTo>
                        <a:cubicBezTo>
                          <a:pt x="144363" y="67077"/>
                          <a:pt x="140789" y="62135"/>
                          <a:pt x="139526" y="56773"/>
                        </a:cubicBezTo>
                        <a:cubicBezTo>
                          <a:pt x="138265" y="51411"/>
                          <a:pt x="137319" y="43315"/>
                          <a:pt x="130484" y="34693"/>
                        </a:cubicBezTo>
                        <a:cubicBezTo>
                          <a:pt x="123545" y="25966"/>
                          <a:pt x="116184" y="14400"/>
                          <a:pt x="107983" y="11245"/>
                        </a:cubicBezTo>
                        <a:cubicBezTo>
                          <a:pt x="99782" y="8091"/>
                          <a:pt x="96943" y="7145"/>
                          <a:pt x="94104" y="7671"/>
                        </a:cubicBezTo>
                        <a:cubicBezTo>
                          <a:pt x="91265" y="8196"/>
                          <a:pt x="80751" y="-1056"/>
                          <a:pt x="74547" y="100"/>
                        </a:cubicBezTo>
                        <a:cubicBezTo>
                          <a:pt x="68344" y="1257"/>
                          <a:pt x="46474" y="8512"/>
                          <a:pt x="39219" y="18921"/>
                        </a:cubicBezTo>
                        <a:cubicBezTo>
                          <a:pt x="32069" y="29330"/>
                          <a:pt x="19872" y="46259"/>
                          <a:pt x="11881" y="52147"/>
                        </a:cubicBezTo>
                        <a:cubicBezTo>
                          <a:pt x="3890" y="58035"/>
                          <a:pt x="0" y="61925"/>
                          <a:pt x="0" y="6192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5" name="任意多边形: 形状 13204"/>
                  <p:cNvSpPr/>
                  <p:nvPr/>
                </p:nvSpPr>
                <p:spPr>
                  <a:xfrm>
                    <a:off x="8717520" y="3187426"/>
                    <a:ext cx="244578" cy="614043"/>
                  </a:xfrm>
                  <a:custGeom>
                    <a:avLst/>
                    <a:gdLst>
                      <a:gd name="connsiteX0" fmla="*/ 234787 w 244578"/>
                      <a:gd name="connsiteY0" fmla="*/ 303342 h 614043"/>
                      <a:gd name="connsiteX1" fmla="*/ 129433 w 244578"/>
                      <a:gd name="connsiteY1" fmla="*/ 37221 h 614043"/>
                      <a:gd name="connsiteX2" fmla="*/ 58881 w 244578"/>
                      <a:gd name="connsiteY2" fmla="*/ 0 h 614043"/>
                      <a:gd name="connsiteX3" fmla="*/ 0 w 244578"/>
                      <a:gd name="connsiteY3" fmla="*/ 37221 h 614043"/>
                      <a:gd name="connsiteX4" fmla="*/ 0 w 244578"/>
                      <a:gd name="connsiteY4" fmla="*/ 123965 h 614043"/>
                      <a:gd name="connsiteX5" fmla="*/ 57829 w 244578"/>
                      <a:gd name="connsiteY5" fmla="*/ 143102 h 614043"/>
                      <a:gd name="connsiteX6" fmla="*/ 59301 w 244578"/>
                      <a:gd name="connsiteY6" fmla="*/ 143102 h 614043"/>
                      <a:gd name="connsiteX7" fmla="*/ 58881 w 244578"/>
                      <a:gd name="connsiteY7" fmla="*/ 143732 h 614043"/>
                      <a:gd name="connsiteX8" fmla="*/ 172016 w 244578"/>
                      <a:gd name="connsiteY8" fmla="*/ 324581 h 614043"/>
                      <a:gd name="connsiteX9" fmla="*/ 191783 w 244578"/>
                      <a:gd name="connsiteY9" fmla="*/ 614044 h 614043"/>
                      <a:gd name="connsiteX10" fmla="*/ 244565 w 244578"/>
                      <a:gd name="connsiteY10" fmla="*/ 614044 h 614043"/>
                      <a:gd name="connsiteX11" fmla="*/ 234787 w 244578"/>
                      <a:gd name="connsiteY11" fmla="*/ 303342 h 61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4578" h="614043">
                        <a:moveTo>
                          <a:pt x="234787" y="303342"/>
                        </a:moveTo>
                        <a:cubicBezTo>
                          <a:pt x="225219" y="230582"/>
                          <a:pt x="181164" y="107352"/>
                          <a:pt x="129433" y="37221"/>
                        </a:cubicBezTo>
                        <a:lnTo>
                          <a:pt x="58881" y="0"/>
                        </a:lnTo>
                        <a:cubicBezTo>
                          <a:pt x="58881" y="0"/>
                          <a:pt x="0" y="30702"/>
                          <a:pt x="0" y="37221"/>
                        </a:cubicBezTo>
                        <a:cubicBezTo>
                          <a:pt x="0" y="43740"/>
                          <a:pt x="0" y="123965"/>
                          <a:pt x="0" y="123965"/>
                        </a:cubicBezTo>
                        <a:lnTo>
                          <a:pt x="57829" y="143102"/>
                        </a:lnTo>
                        <a:lnTo>
                          <a:pt x="59301" y="143102"/>
                        </a:lnTo>
                        <a:lnTo>
                          <a:pt x="58881" y="143732"/>
                        </a:lnTo>
                        <a:cubicBezTo>
                          <a:pt x="98941" y="184213"/>
                          <a:pt x="151723" y="230582"/>
                          <a:pt x="172016" y="324581"/>
                        </a:cubicBezTo>
                        <a:cubicBezTo>
                          <a:pt x="185369" y="386616"/>
                          <a:pt x="191783" y="614044"/>
                          <a:pt x="191783" y="614044"/>
                        </a:cubicBezTo>
                        <a:lnTo>
                          <a:pt x="244565" y="614044"/>
                        </a:lnTo>
                        <a:cubicBezTo>
                          <a:pt x="244671" y="614044"/>
                          <a:pt x="244356" y="376417"/>
                          <a:pt x="234787" y="303342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6" name="任意多边形: 形状 13205"/>
                  <p:cNvSpPr/>
                  <p:nvPr/>
                </p:nvSpPr>
                <p:spPr>
                  <a:xfrm>
                    <a:off x="8478171" y="3215289"/>
                    <a:ext cx="297631" cy="549064"/>
                  </a:xfrm>
                  <a:custGeom>
                    <a:avLst/>
                    <a:gdLst>
                      <a:gd name="connsiteX0" fmla="*/ 287505 w 297631"/>
                      <a:gd name="connsiteY0" fmla="*/ 21765 h 549064"/>
                      <a:gd name="connsiteX1" fmla="*/ 138515 w 297631"/>
                      <a:gd name="connsiteY1" fmla="*/ 0 h 549064"/>
                      <a:gd name="connsiteX2" fmla="*/ 160911 w 297631"/>
                      <a:gd name="connsiteY2" fmla="*/ 89163 h 549064"/>
                      <a:gd name="connsiteX3" fmla="*/ 186881 w 297631"/>
                      <a:gd name="connsiteY3" fmla="*/ 287675 h 549064"/>
                      <a:gd name="connsiteX4" fmla="*/ 776 w 297631"/>
                      <a:gd name="connsiteY4" fmla="*/ 510581 h 549064"/>
                      <a:gd name="connsiteX5" fmla="*/ 881 w 297631"/>
                      <a:gd name="connsiteY5" fmla="*/ 514472 h 549064"/>
                      <a:gd name="connsiteX6" fmla="*/ 37051 w 297631"/>
                      <a:gd name="connsiteY6" fmla="*/ 549064 h 549064"/>
                      <a:gd name="connsiteX7" fmla="*/ 245237 w 297631"/>
                      <a:gd name="connsiteY7" fmla="*/ 340668 h 549064"/>
                      <a:gd name="connsiteX8" fmla="*/ 297073 w 297631"/>
                      <a:gd name="connsiteY8" fmla="*/ 115449 h 549064"/>
                      <a:gd name="connsiteX9" fmla="*/ 287505 w 297631"/>
                      <a:gd name="connsiteY9" fmla="*/ 21765 h 549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631" h="549064">
                        <a:moveTo>
                          <a:pt x="287505" y="21765"/>
                        </a:moveTo>
                        <a:lnTo>
                          <a:pt x="138515" y="0"/>
                        </a:lnTo>
                        <a:cubicBezTo>
                          <a:pt x="133258" y="10935"/>
                          <a:pt x="131365" y="53308"/>
                          <a:pt x="160911" y="89163"/>
                        </a:cubicBezTo>
                        <a:cubicBezTo>
                          <a:pt x="198973" y="135321"/>
                          <a:pt x="220107" y="200511"/>
                          <a:pt x="186881" y="287675"/>
                        </a:cubicBezTo>
                        <a:cubicBezTo>
                          <a:pt x="164801" y="345610"/>
                          <a:pt x="19386" y="492076"/>
                          <a:pt x="776" y="510581"/>
                        </a:cubicBezTo>
                        <a:cubicBezTo>
                          <a:pt x="-276" y="511633"/>
                          <a:pt x="-276" y="513420"/>
                          <a:pt x="881" y="514472"/>
                        </a:cubicBezTo>
                        <a:lnTo>
                          <a:pt x="37051" y="549064"/>
                        </a:lnTo>
                        <a:cubicBezTo>
                          <a:pt x="37051" y="549064"/>
                          <a:pt x="206964" y="400180"/>
                          <a:pt x="245237" y="340668"/>
                        </a:cubicBezTo>
                        <a:cubicBezTo>
                          <a:pt x="286138" y="276950"/>
                          <a:pt x="293603" y="184634"/>
                          <a:pt x="297073" y="115449"/>
                        </a:cubicBezTo>
                        <a:cubicBezTo>
                          <a:pt x="300438" y="51626"/>
                          <a:pt x="287505" y="21765"/>
                          <a:pt x="287505" y="21765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7" name="任意多边形: 形状 13206"/>
                  <p:cNvSpPr/>
                  <p:nvPr/>
                </p:nvSpPr>
                <p:spPr>
                  <a:xfrm>
                    <a:off x="8609555" y="3046838"/>
                    <a:ext cx="487265" cy="224019"/>
                  </a:xfrm>
                  <a:custGeom>
                    <a:avLst/>
                    <a:gdLst>
                      <a:gd name="connsiteX0" fmla="*/ 486590 w 487265"/>
                      <a:gd name="connsiteY0" fmla="*/ 149104 h 224019"/>
                      <a:gd name="connsiteX1" fmla="*/ 477022 w 487265"/>
                      <a:gd name="connsiteY1" fmla="*/ 60362 h 224019"/>
                      <a:gd name="connsiteX2" fmla="*/ 87 w 487265"/>
                      <a:gd name="connsiteY2" fmla="*/ 161196 h 224019"/>
                      <a:gd name="connsiteX3" fmla="*/ 144030 w 487265"/>
                      <a:gd name="connsiteY3" fmla="*/ 192739 h 224019"/>
                      <a:gd name="connsiteX4" fmla="*/ 162325 w 487265"/>
                      <a:gd name="connsiteY4" fmla="*/ 187166 h 224019"/>
                      <a:gd name="connsiteX5" fmla="*/ 224150 w 487265"/>
                      <a:gd name="connsiteY5" fmla="*/ 175811 h 224019"/>
                      <a:gd name="connsiteX6" fmla="*/ 396481 w 487265"/>
                      <a:gd name="connsiteY6" fmla="*/ 191372 h 224019"/>
                      <a:gd name="connsiteX7" fmla="*/ 406049 w 487265"/>
                      <a:gd name="connsiteY7" fmla="*/ 214714 h 224019"/>
                      <a:gd name="connsiteX8" fmla="*/ 479440 w 487265"/>
                      <a:gd name="connsiteY8" fmla="*/ 213768 h 224019"/>
                      <a:gd name="connsiteX9" fmla="*/ 472606 w 487265"/>
                      <a:gd name="connsiteY9" fmla="*/ 178019 h 224019"/>
                      <a:gd name="connsiteX10" fmla="*/ 486590 w 487265"/>
                      <a:gd name="connsiteY10" fmla="*/ 149104 h 224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265" h="224019">
                        <a:moveTo>
                          <a:pt x="486590" y="149104"/>
                        </a:moveTo>
                        <a:cubicBezTo>
                          <a:pt x="490375" y="120820"/>
                          <a:pt x="477022" y="60362"/>
                          <a:pt x="477022" y="60362"/>
                        </a:cubicBezTo>
                        <a:cubicBezTo>
                          <a:pt x="219733" y="-117752"/>
                          <a:pt x="-5065" y="154361"/>
                          <a:pt x="87" y="161196"/>
                        </a:cubicBezTo>
                        <a:cubicBezTo>
                          <a:pt x="24480" y="193791"/>
                          <a:pt x="113327" y="193791"/>
                          <a:pt x="144030" y="192739"/>
                        </a:cubicBezTo>
                        <a:cubicBezTo>
                          <a:pt x="150549" y="192529"/>
                          <a:pt x="156752" y="190426"/>
                          <a:pt x="162325" y="187166"/>
                        </a:cubicBezTo>
                        <a:cubicBezTo>
                          <a:pt x="180830" y="176232"/>
                          <a:pt x="202700" y="172341"/>
                          <a:pt x="224150" y="175811"/>
                        </a:cubicBezTo>
                        <a:cubicBezTo>
                          <a:pt x="290391" y="186641"/>
                          <a:pt x="350323" y="191267"/>
                          <a:pt x="396481" y="191372"/>
                        </a:cubicBezTo>
                        <a:cubicBezTo>
                          <a:pt x="399531" y="198522"/>
                          <a:pt x="402685" y="206303"/>
                          <a:pt x="406049" y="214714"/>
                        </a:cubicBezTo>
                        <a:cubicBezTo>
                          <a:pt x="406049" y="214714"/>
                          <a:pt x="442324" y="236269"/>
                          <a:pt x="479440" y="213768"/>
                        </a:cubicBezTo>
                        <a:cubicBezTo>
                          <a:pt x="479440" y="213768"/>
                          <a:pt x="476286" y="197260"/>
                          <a:pt x="472606" y="178019"/>
                        </a:cubicBezTo>
                        <a:cubicBezTo>
                          <a:pt x="482910" y="168977"/>
                          <a:pt x="486169" y="152889"/>
                          <a:pt x="486590" y="149104"/>
                        </a:cubicBezTo>
                        <a:close/>
                      </a:path>
                    </a:pathLst>
                  </a:custGeom>
                  <a:solidFill>
                    <a:srgbClr val="F9A28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08" name="图形 12978"/>
                  <p:cNvGrpSpPr/>
                  <p:nvPr/>
                </p:nvGrpSpPr>
                <p:grpSpPr>
                  <a:xfrm>
                    <a:off x="8440885" y="3723031"/>
                    <a:ext cx="109386" cy="130484"/>
                    <a:chOff x="8440885" y="3723031"/>
                    <a:chExt cx="109386" cy="130484"/>
                  </a:xfrm>
                  <a:solidFill>
                    <a:srgbClr val="A3A3A3"/>
                  </a:solidFill>
                </p:grpSpPr>
                <p:sp>
                  <p:nvSpPr>
                    <p:cNvPr id="13209" name="任意多边形: 形状 13208"/>
                    <p:cNvSpPr/>
                    <p:nvPr/>
                  </p:nvSpPr>
                  <p:spPr>
                    <a:xfrm>
                      <a:off x="8446668" y="3728709"/>
                      <a:ext cx="99917" cy="119023"/>
                    </a:xfrm>
                    <a:custGeom>
                      <a:avLst/>
                      <a:gdLst>
                        <a:gd name="connsiteX0" fmla="*/ 96523 w 99917"/>
                        <a:gd name="connsiteY0" fmla="*/ 87585 h 119023"/>
                        <a:gd name="connsiteX1" fmla="*/ 69395 w 99917"/>
                        <a:gd name="connsiteY1" fmla="*/ 36485 h 119023"/>
                        <a:gd name="connsiteX2" fmla="*/ 31228 w 99917"/>
                        <a:gd name="connsiteY2" fmla="*/ 0 h 119023"/>
                        <a:gd name="connsiteX3" fmla="*/ 0 w 99917"/>
                        <a:gd name="connsiteY3" fmla="*/ 32805 h 119023"/>
                        <a:gd name="connsiteX4" fmla="*/ 90319 w 99917"/>
                        <a:gd name="connsiteY4" fmla="*/ 119024 h 119023"/>
                        <a:gd name="connsiteX5" fmla="*/ 93789 w 99917"/>
                        <a:gd name="connsiteY5" fmla="*/ 115659 h 119023"/>
                        <a:gd name="connsiteX6" fmla="*/ 96523 w 99917"/>
                        <a:gd name="connsiteY6" fmla="*/ 87585 h 119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9917" h="119023">
                          <a:moveTo>
                            <a:pt x="96523" y="87585"/>
                          </a:moveTo>
                          <a:lnTo>
                            <a:pt x="69395" y="36485"/>
                          </a:lnTo>
                          <a:lnTo>
                            <a:pt x="31228" y="0"/>
                          </a:lnTo>
                          <a:lnTo>
                            <a:pt x="0" y="32805"/>
                          </a:lnTo>
                          <a:lnTo>
                            <a:pt x="90319" y="119024"/>
                          </a:lnTo>
                          <a:lnTo>
                            <a:pt x="93789" y="115659"/>
                          </a:lnTo>
                          <a:cubicBezTo>
                            <a:pt x="101254" y="107878"/>
                            <a:pt x="101570" y="97154"/>
                            <a:pt x="96523" y="87585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0" name="任意多边形: 形状 13209"/>
                    <p:cNvSpPr/>
                    <p:nvPr/>
                  </p:nvSpPr>
                  <p:spPr>
                    <a:xfrm>
                      <a:off x="8440885" y="3723031"/>
                      <a:ext cx="109386" cy="130484"/>
                    </a:xfrm>
                    <a:custGeom>
                      <a:avLst/>
                      <a:gdLst>
                        <a:gd name="connsiteX0" fmla="*/ 96207 w 109386"/>
                        <a:gd name="connsiteY0" fmla="*/ 130484 h 130484"/>
                        <a:gd name="connsiteX1" fmla="*/ 0 w 109386"/>
                        <a:gd name="connsiteY1" fmla="*/ 38693 h 130484"/>
                        <a:gd name="connsiteX2" fmla="*/ 36906 w 109386"/>
                        <a:gd name="connsiteY2" fmla="*/ 0 h 130484"/>
                        <a:gd name="connsiteX3" fmla="*/ 78543 w 109386"/>
                        <a:gd name="connsiteY3" fmla="*/ 39745 h 130484"/>
                        <a:gd name="connsiteX4" fmla="*/ 78858 w 109386"/>
                        <a:gd name="connsiteY4" fmla="*/ 40375 h 130484"/>
                        <a:gd name="connsiteX5" fmla="*/ 105985 w 109386"/>
                        <a:gd name="connsiteY5" fmla="*/ 91476 h 130484"/>
                        <a:gd name="connsiteX6" fmla="*/ 101359 w 109386"/>
                        <a:gd name="connsiteY6" fmla="*/ 125227 h 130484"/>
                        <a:gd name="connsiteX7" fmla="*/ 96207 w 109386"/>
                        <a:gd name="connsiteY7" fmla="*/ 130484 h 130484"/>
                        <a:gd name="connsiteX8" fmla="*/ 11566 w 109386"/>
                        <a:gd name="connsiteY8" fmla="*/ 38378 h 130484"/>
                        <a:gd name="connsiteX9" fmla="*/ 95997 w 109386"/>
                        <a:gd name="connsiteY9" fmla="*/ 118918 h 130484"/>
                        <a:gd name="connsiteX10" fmla="*/ 98836 w 109386"/>
                        <a:gd name="connsiteY10" fmla="*/ 95156 h 130484"/>
                        <a:gd name="connsiteX11" fmla="*/ 72024 w 109386"/>
                        <a:gd name="connsiteY11" fmla="*/ 44686 h 130484"/>
                        <a:gd name="connsiteX12" fmla="*/ 37221 w 109386"/>
                        <a:gd name="connsiteY12" fmla="*/ 11461 h 130484"/>
                        <a:gd name="connsiteX13" fmla="*/ 11566 w 109386"/>
                        <a:gd name="connsiteY13" fmla="*/ 38378 h 1304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9386" h="130484">
                          <a:moveTo>
                            <a:pt x="96207" y="130484"/>
                          </a:moveTo>
                          <a:lnTo>
                            <a:pt x="0" y="38693"/>
                          </a:lnTo>
                          <a:lnTo>
                            <a:pt x="36906" y="0"/>
                          </a:lnTo>
                          <a:lnTo>
                            <a:pt x="78543" y="39745"/>
                          </a:lnTo>
                          <a:lnTo>
                            <a:pt x="78858" y="40375"/>
                          </a:lnTo>
                          <a:lnTo>
                            <a:pt x="105985" y="91476"/>
                          </a:lnTo>
                          <a:cubicBezTo>
                            <a:pt x="111874" y="102621"/>
                            <a:pt x="109981" y="116184"/>
                            <a:pt x="101359" y="125227"/>
                          </a:cubicBezTo>
                          <a:lnTo>
                            <a:pt x="96207" y="130484"/>
                          </a:lnTo>
                          <a:close/>
                          <a:moveTo>
                            <a:pt x="11566" y="38378"/>
                          </a:moveTo>
                          <a:lnTo>
                            <a:pt x="95997" y="118918"/>
                          </a:lnTo>
                          <a:cubicBezTo>
                            <a:pt x="101780" y="112399"/>
                            <a:pt x="102937" y="102936"/>
                            <a:pt x="98836" y="95156"/>
                          </a:cubicBezTo>
                          <a:lnTo>
                            <a:pt x="72024" y="44686"/>
                          </a:lnTo>
                          <a:lnTo>
                            <a:pt x="37221" y="11461"/>
                          </a:lnTo>
                          <a:lnTo>
                            <a:pt x="11566" y="38378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1" name="图形 12978"/>
                  <p:cNvGrpSpPr/>
                  <p:nvPr/>
                </p:nvGrpSpPr>
                <p:grpSpPr>
                  <a:xfrm>
                    <a:off x="8906044" y="3798420"/>
                    <a:ext cx="133112" cy="53413"/>
                    <a:chOff x="8906044" y="3798420"/>
                    <a:chExt cx="133112" cy="53413"/>
                  </a:xfrm>
                  <a:solidFill>
                    <a:srgbClr val="A3A3A3"/>
                  </a:solidFill>
                </p:grpSpPr>
                <p:sp>
                  <p:nvSpPr>
                    <p:cNvPr id="13212" name="任意多边形: 形状 13211"/>
                    <p:cNvSpPr/>
                    <p:nvPr/>
                  </p:nvSpPr>
                  <p:spPr>
                    <a:xfrm>
                      <a:off x="8910144" y="3802521"/>
                      <a:ext cx="125016" cy="45317"/>
                    </a:xfrm>
                    <a:custGeom>
                      <a:avLst/>
                      <a:gdLst>
                        <a:gd name="connsiteX0" fmla="*/ 107668 w 125016"/>
                        <a:gd name="connsiteY0" fmla="*/ 18190 h 45317"/>
                        <a:gd name="connsiteX1" fmla="*/ 52783 w 125016"/>
                        <a:gd name="connsiteY1" fmla="*/ 0 h 45317"/>
                        <a:gd name="connsiteX2" fmla="*/ 0 w 125016"/>
                        <a:gd name="connsiteY2" fmla="*/ 0 h 45317"/>
                        <a:gd name="connsiteX3" fmla="*/ 0 w 125016"/>
                        <a:gd name="connsiteY3" fmla="*/ 45317 h 45317"/>
                        <a:gd name="connsiteX4" fmla="*/ 124806 w 125016"/>
                        <a:gd name="connsiteY4" fmla="*/ 45317 h 45317"/>
                        <a:gd name="connsiteX5" fmla="*/ 125017 w 125016"/>
                        <a:gd name="connsiteY5" fmla="*/ 40481 h 45317"/>
                        <a:gd name="connsiteX6" fmla="*/ 107668 w 125016"/>
                        <a:gd name="connsiteY6" fmla="*/ 18190 h 453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016" h="45317">
                          <a:moveTo>
                            <a:pt x="107668" y="18190"/>
                          </a:moveTo>
                          <a:lnTo>
                            <a:pt x="52783" y="0"/>
                          </a:lnTo>
                          <a:lnTo>
                            <a:pt x="0" y="0"/>
                          </a:lnTo>
                          <a:lnTo>
                            <a:pt x="0" y="45317"/>
                          </a:lnTo>
                          <a:lnTo>
                            <a:pt x="124806" y="45317"/>
                          </a:lnTo>
                          <a:lnTo>
                            <a:pt x="125017" y="40481"/>
                          </a:lnTo>
                          <a:cubicBezTo>
                            <a:pt x="125017" y="29546"/>
                            <a:pt x="117867" y="21555"/>
                            <a:pt x="107668" y="18190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3" name="任意多边形: 形状 13212"/>
                    <p:cNvSpPr/>
                    <p:nvPr/>
                  </p:nvSpPr>
                  <p:spPr>
                    <a:xfrm>
                      <a:off x="8906044" y="3798420"/>
                      <a:ext cx="133112" cy="53413"/>
                    </a:xfrm>
                    <a:custGeom>
                      <a:avLst/>
                      <a:gdLst>
                        <a:gd name="connsiteX0" fmla="*/ 133007 w 133112"/>
                        <a:gd name="connsiteY0" fmla="*/ 53413 h 53413"/>
                        <a:gd name="connsiteX1" fmla="*/ 0 w 133112"/>
                        <a:gd name="connsiteY1" fmla="*/ 53413 h 53413"/>
                        <a:gd name="connsiteX2" fmla="*/ 0 w 133112"/>
                        <a:gd name="connsiteY2" fmla="*/ 0 h 53413"/>
                        <a:gd name="connsiteX3" fmla="*/ 57619 w 133112"/>
                        <a:gd name="connsiteY3" fmla="*/ 0 h 53413"/>
                        <a:gd name="connsiteX4" fmla="*/ 113135 w 133112"/>
                        <a:gd name="connsiteY4" fmla="*/ 18400 h 53413"/>
                        <a:gd name="connsiteX5" fmla="*/ 133113 w 133112"/>
                        <a:gd name="connsiteY5" fmla="*/ 46053 h 53413"/>
                        <a:gd name="connsiteX6" fmla="*/ 133113 w 133112"/>
                        <a:gd name="connsiteY6" fmla="*/ 53413 h 53413"/>
                        <a:gd name="connsiteX7" fmla="*/ 8201 w 133112"/>
                        <a:gd name="connsiteY7" fmla="*/ 45212 h 53413"/>
                        <a:gd name="connsiteX8" fmla="*/ 124806 w 133112"/>
                        <a:gd name="connsiteY8" fmla="*/ 45212 h 53413"/>
                        <a:gd name="connsiteX9" fmla="*/ 110506 w 133112"/>
                        <a:gd name="connsiteY9" fmla="*/ 26076 h 53413"/>
                        <a:gd name="connsiteX10" fmla="*/ 56252 w 133112"/>
                        <a:gd name="connsiteY10" fmla="*/ 8096 h 53413"/>
                        <a:gd name="connsiteX11" fmla="*/ 8201 w 133112"/>
                        <a:gd name="connsiteY11" fmla="*/ 8096 h 53413"/>
                        <a:gd name="connsiteX12" fmla="*/ 8201 w 133112"/>
                        <a:gd name="connsiteY12" fmla="*/ 45212 h 53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3112" h="53413">
                          <a:moveTo>
                            <a:pt x="133007" y="53413"/>
                          </a:moveTo>
                          <a:lnTo>
                            <a:pt x="0" y="53413"/>
                          </a:lnTo>
                          <a:lnTo>
                            <a:pt x="0" y="0"/>
                          </a:lnTo>
                          <a:lnTo>
                            <a:pt x="57619" y="0"/>
                          </a:lnTo>
                          <a:lnTo>
                            <a:pt x="113135" y="18400"/>
                          </a:lnTo>
                          <a:cubicBezTo>
                            <a:pt x="125016" y="22396"/>
                            <a:pt x="133113" y="33436"/>
                            <a:pt x="133113" y="46053"/>
                          </a:cubicBezTo>
                          <a:lnTo>
                            <a:pt x="133113" y="53413"/>
                          </a:lnTo>
                          <a:close/>
                          <a:moveTo>
                            <a:pt x="8201" y="45212"/>
                          </a:moveTo>
                          <a:lnTo>
                            <a:pt x="124806" y="45212"/>
                          </a:lnTo>
                          <a:cubicBezTo>
                            <a:pt x="124491" y="36485"/>
                            <a:pt x="118813" y="28915"/>
                            <a:pt x="110506" y="26076"/>
                          </a:cubicBezTo>
                          <a:lnTo>
                            <a:pt x="56252" y="8096"/>
                          </a:lnTo>
                          <a:lnTo>
                            <a:pt x="8201" y="8096"/>
                          </a:lnTo>
                          <a:lnTo>
                            <a:pt x="8201" y="45212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4" name="图形 12978"/>
                  <p:cNvGrpSpPr/>
                  <p:nvPr/>
                </p:nvGrpSpPr>
                <p:grpSpPr>
                  <a:xfrm>
                    <a:off x="9086261" y="3038904"/>
                    <a:ext cx="186024" cy="173125"/>
                    <a:chOff x="9086261" y="3038904"/>
                    <a:chExt cx="186024" cy="173125"/>
                  </a:xfrm>
                  <a:solidFill>
                    <a:srgbClr val="272525"/>
                  </a:solidFill>
                </p:grpSpPr>
                <p:sp>
                  <p:nvSpPr>
                    <p:cNvPr id="13215" name="任意多边形: 形状 13214"/>
                    <p:cNvSpPr/>
                    <p:nvPr/>
                  </p:nvSpPr>
                  <p:spPr>
                    <a:xfrm>
                      <a:off x="9097933" y="3162822"/>
                      <a:ext cx="133848" cy="49207"/>
                    </a:xfrm>
                    <a:custGeom>
                      <a:avLst/>
                      <a:gdLst>
                        <a:gd name="connsiteX0" fmla="*/ 33541 w 133848"/>
                        <a:gd name="connsiteY0" fmla="*/ 49208 h 49207"/>
                        <a:gd name="connsiteX1" fmla="*/ 30597 w 133848"/>
                        <a:gd name="connsiteY1" fmla="*/ 48472 h 49207"/>
                        <a:gd name="connsiteX2" fmla="*/ 17769 w 133848"/>
                        <a:gd name="connsiteY2" fmla="*/ 21029 h 49207"/>
                        <a:gd name="connsiteX3" fmla="*/ 0 w 133848"/>
                        <a:gd name="connsiteY3" fmla="*/ 21029 h 49207"/>
                        <a:gd name="connsiteX4" fmla="*/ 1472 w 133848"/>
                        <a:gd name="connsiteY4" fmla="*/ 12933 h 49207"/>
                        <a:gd name="connsiteX5" fmla="*/ 20503 w 133848"/>
                        <a:gd name="connsiteY5" fmla="*/ 12722 h 49207"/>
                        <a:gd name="connsiteX6" fmla="*/ 23658 w 133848"/>
                        <a:gd name="connsiteY6" fmla="*/ 12512 h 49207"/>
                        <a:gd name="connsiteX7" fmla="*/ 24603 w 133848"/>
                        <a:gd name="connsiteY7" fmla="*/ 15561 h 49207"/>
                        <a:gd name="connsiteX8" fmla="*/ 34487 w 133848"/>
                        <a:gd name="connsiteY8" fmla="*/ 41006 h 49207"/>
                        <a:gd name="connsiteX9" fmla="*/ 41847 w 133848"/>
                        <a:gd name="connsiteY9" fmla="*/ 39114 h 49207"/>
                        <a:gd name="connsiteX10" fmla="*/ 59091 w 133848"/>
                        <a:gd name="connsiteY10" fmla="*/ 33015 h 49207"/>
                        <a:gd name="connsiteX11" fmla="*/ 68028 w 133848"/>
                        <a:gd name="connsiteY11" fmla="*/ 29546 h 49207"/>
                        <a:gd name="connsiteX12" fmla="*/ 74863 w 133848"/>
                        <a:gd name="connsiteY12" fmla="*/ 27022 h 49207"/>
                        <a:gd name="connsiteX13" fmla="*/ 81697 w 133848"/>
                        <a:gd name="connsiteY13" fmla="*/ 30912 h 49207"/>
                        <a:gd name="connsiteX14" fmla="*/ 83589 w 133848"/>
                        <a:gd name="connsiteY14" fmla="*/ 32910 h 49207"/>
                        <a:gd name="connsiteX15" fmla="*/ 89057 w 133848"/>
                        <a:gd name="connsiteY15" fmla="*/ 25130 h 49207"/>
                        <a:gd name="connsiteX16" fmla="*/ 102305 w 133848"/>
                        <a:gd name="connsiteY16" fmla="*/ 10199 h 49207"/>
                        <a:gd name="connsiteX17" fmla="*/ 130064 w 133848"/>
                        <a:gd name="connsiteY17" fmla="*/ 0 h 49207"/>
                        <a:gd name="connsiteX18" fmla="*/ 133849 w 133848"/>
                        <a:gd name="connsiteY18" fmla="*/ 7255 h 49207"/>
                        <a:gd name="connsiteX19" fmla="*/ 104303 w 133848"/>
                        <a:gd name="connsiteY19" fmla="*/ 18085 h 49207"/>
                        <a:gd name="connsiteX20" fmla="*/ 95786 w 133848"/>
                        <a:gd name="connsiteY20" fmla="*/ 29756 h 49207"/>
                        <a:gd name="connsiteX21" fmla="*/ 87165 w 133848"/>
                        <a:gd name="connsiteY21" fmla="*/ 40901 h 49207"/>
                        <a:gd name="connsiteX22" fmla="*/ 75599 w 133848"/>
                        <a:gd name="connsiteY22" fmla="*/ 36485 h 49207"/>
                        <a:gd name="connsiteX23" fmla="*/ 74863 w 133848"/>
                        <a:gd name="connsiteY23" fmla="*/ 35644 h 49207"/>
                        <a:gd name="connsiteX24" fmla="*/ 70867 w 133848"/>
                        <a:gd name="connsiteY24" fmla="*/ 37221 h 49207"/>
                        <a:gd name="connsiteX25" fmla="*/ 61930 w 133848"/>
                        <a:gd name="connsiteY25" fmla="*/ 40691 h 49207"/>
                        <a:gd name="connsiteX26" fmla="*/ 44265 w 133848"/>
                        <a:gd name="connsiteY26" fmla="*/ 46894 h 49207"/>
                        <a:gd name="connsiteX27" fmla="*/ 33541 w 133848"/>
                        <a:gd name="connsiteY27" fmla="*/ 49208 h 49207"/>
                        <a:gd name="connsiteX28" fmla="*/ 34908 w 133848"/>
                        <a:gd name="connsiteY28" fmla="*/ 41637 h 49207"/>
                        <a:gd name="connsiteX29" fmla="*/ 34908 w 133848"/>
                        <a:gd name="connsiteY29" fmla="*/ 41637 h 49207"/>
                        <a:gd name="connsiteX30" fmla="*/ 34908 w 133848"/>
                        <a:gd name="connsiteY30" fmla="*/ 41637 h 49207"/>
                        <a:gd name="connsiteX31" fmla="*/ 33541 w 133848"/>
                        <a:gd name="connsiteY31" fmla="*/ 41006 h 49207"/>
                        <a:gd name="connsiteX32" fmla="*/ 33541 w 133848"/>
                        <a:gd name="connsiteY32" fmla="*/ 41006 h 49207"/>
                        <a:gd name="connsiteX33" fmla="*/ 33541 w 133848"/>
                        <a:gd name="connsiteY33" fmla="*/ 41006 h 49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33848" h="49207">
                          <a:moveTo>
                            <a:pt x="33541" y="49208"/>
                          </a:moveTo>
                          <a:cubicBezTo>
                            <a:pt x="32174" y="49208"/>
                            <a:pt x="31333" y="48892"/>
                            <a:pt x="30597" y="48472"/>
                          </a:cubicBezTo>
                          <a:cubicBezTo>
                            <a:pt x="29440" y="47841"/>
                            <a:pt x="25865" y="45843"/>
                            <a:pt x="17769" y="21029"/>
                          </a:cubicBezTo>
                          <a:cubicBezTo>
                            <a:pt x="4311" y="21660"/>
                            <a:pt x="631" y="21134"/>
                            <a:pt x="0" y="21029"/>
                          </a:cubicBezTo>
                          <a:lnTo>
                            <a:pt x="1472" y="12933"/>
                          </a:lnTo>
                          <a:cubicBezTo>
                            <a:pt x="1577" y="12933"/>
                            <a:pt x="5362" y="13458"/>
                            <a:pt x="20503" y="12722"/>
                          </a:cubicBezTo>
                          <a:lnTo>
                            <a:pt x="23658" y="12512"/>
                          </a:lnTo>
                          <a:lnTo>
                            <a:pt x="24603" y="15561"/>
                          </a:lnTo>
                          <a:cubicBezTo>
                            <a:pt x="27863" y="25655"/>
                            <a:pt x="32279" y="37536"/>
                            <a:pt x="34487" y="41006"/>
                          </a:cubicBezTo>
                          <a:cubicBezTo>
                            <a:pt x="35539" y="40901"/>
                            <a:pt x="37641" y="40375"/>
                            <a:pt x="41847" y="39114"/>
                          </a:cubicBezTo>
                          <a:cubicBezTo>
                            <a:pt x="46158" y="37747"/>
                            <a:pt x="51836" y="35749"/>
                            <a:pt x="59091" y="33015"/>
                          </a:cubicBezTo>
                          <a:cubicBezTo>
                            <a:pt x="62456" y="31754"/>
                            <a:pt x="65505" y="30597"/>
                            <a:pt x="68028" y="29546"/>
                          </a:cubicBezTo>
                          <a:cubicBezTo>
                            <a:pt x="73601" y="27443"/>
                            <a:pt x="74232" y="27127"/>
                            <a:pt x="74863" y="27022"/>
                          </a:cubicBezTo>
                          <a:cubicBezTo>
                            <a:pt x="77701" y="26496"/>
                            <a:pt x="79594" y="28494"/>
                            <a:pt x="81697" y="30912"/>
                          </a:cubicBezTo>
                          <a:cubicBezTo>
                            <a:pt x="82223" y="31438"/>
                            <a:pt x="82958" y="32279"/>
                            <a:pt x="83589" y="32910"/>
                          </a:cubicBezTo>
                          <a:cubicBezTo>
                            <a:pt x="84956" y="31018"/>
                            <a:pt x="87270" y="27758"/>
                            <a:pt x="89057" y="25130"/>
                          </a:cubicBezTo>
                          <a:cubicBezTo>
                            <a:pt x="97259" y="13143"/>
                            <a:pt x="99256" y="10620"/>
                            <a:pt x="102305" y="10199"/>
                          </a:cubicBezTo>
                          <a:cubicBezTo>
                            <a:pt x="104723" y="9778"/>
                            <a:pt x="124596" y="2839"/>
                            <a:pt x="130064" y="0"/>
                          </a:cubicBezTo>
                          <a:lnTo>
                            <a:pt x="133849" y="7255"/>
                          </a:lnTo>
                          <a:cubicBezTo>
                            <a:pt x="128276" y="10094"/>
                            <a:pt x="109771" y="16718"/>
                            <a:pt x="104303" y="18085"/>
                          </a:cubicBezTo>
                          <a:cubicBezTo>
                            <a:pt x="102620" y="19767"/>
                            <a:pt x="98415" y="25971"/>
                            <a:pt x="95786" y="29756"/>
                          </a:cubicBezTo>
                          <a:cubicBezTo>
                            <a:pt x="90844" y="36906"/>
                            <a:pt x="88847" y="39745"/>
                            <a:pt x="87165" y="40901"/>
                          </a:cubicBezTo>
                          <a:cubicBezTo>
                            <a:pt x="82643" y="44055"/>
                            <a:pt x="78227" y="39324"/>
                            <a:pt x="75599" y="36485"/>
                          </a:cubicBezTo>
                          <a:cubicBezTo>
                            <a:pt x="75388" y="36275"/>
                            <a:pt x="75073" y="35959"/>
                            <a:pt x="74863" y="35644"/>
                          </a:cubicBezTo>
                          <a:cubicBezTo>
                            <a:pt x="73916" y="36064"/>
                            <a:pt x="72444" y="36590"/>
                            <a:pt x="70867" y="37221"/>
                          </a:cubicBezTo>
                          <a:cubicBezTo>
                            <a:pt x="68344" y="38167"/>
                            <a:pt x="65189" y="39429"/>
                            <a:pt x="61930" y="40691"/>
                          </a:cubicBezTo>
                          <a:cubicBezTo>
                            <a:pt x="54465" y="43530"/>
                            <a:pt x="48682" y="45527"/>
                            <a:pt x="44265" y="46894"/>
                          </a:cubicBezTo>
                          <a:cubicBezTo>
                            <a:pt x="38693" y="48472"/>
                            <a:pt x="35539" y="49208"/>
                            <a:pt x="33541" y="49208"/>
                          </a:cubicBezTo>
                          <a:close/>
                          <a:moveTo>
                            <a:pt x="34908" y="41637"/>
                          </a:moveTo>
                          <a:lnTo>
                            <a:pt x="34908" y="41637"/>
                          </a:lnTo>
                          <a:lnTo>
                            <a:pt x="34908" y="41637"/>
                          </a:lnTo>
                          <a:close/>
                          <a:moveTo>
                            <a:pt x="33541" y="41006"/>
                          </a:moveTo>
                          <a:lnTo>
                            <a:pt x="33541" y="41006"/>
                          </a:lnTo>
                          <a:lnTo>
                            <a:pt x="33541" y="41006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6" name="任意多边形: 形状 13215"/>
                    <p:cNvSpPr/>
                    <p:nvPr/>
                  </p:nvSpPr>
                  <p:spPr>
                    <a:xfrm>
                      <a:off x="9086261" y="3101838"/>
                      <a:ext cx="23026" cy="11881"/>
                    </a:xfrm>
                    <a:custGeom>
                      <a:avLst/>
                      <a:gdLst>
                        <a:gd name="connsiteX0" fmla="*/ 9148 w 23026"/>
                        <a:gd name="connsiteY0" fmla="*/ 11881 h 11881"/>
                        <a:gd name="connsiteX1" fmla="*/ 0 w 23026"/>
                        <a:gd name="connsiteY1" fmla="*/ 10304 h 11881"/>
                        <a:gd name="connsiteX2" fmla="*/ 2524 w 23026"/>
                        <a:gd name="connsiteY2" fmla="*/ 2523 h 11881"/>
                        <a:gd name="connsiteX3" fmla="*/ 17665 w 23026"/>
                        <a:gd name="connsiteY3" fmla="*/ 0 h 11881"/>
                        <a:gd name="connsiteX4" fmla="*/ 23027 w 23026"/>
                        <a:gd name="connsiteY4" fmla="*/ 6098 h 11881"/>
                        <a:gd name="connsiteX5" fmla="*/ 9148 w 23026"/>
                        <a:gd name="connsiteY5" fmla="*/ 11881 h 11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026" h="11881">
                          <a:moveTo>
                            <a:pt x="9148" y="11881"/>
                          </a:moveTo>
                          <a:cubicBezTo>
                            <a:pt x="6519" y="11881"/>
                            <a:pt x="3470" y="11356"/>
                            <a:pt x="0" y="10304"/>
                          </a:cubicBezTo>
                          <a:lnTo>
                            <a:pt x="2524" y="2523"/>
                          </a:lnTo>
                          <a:cubicBezTo>
                            <a:pt x="10830" y="5152"/>
                            <a:pt x="14090" y="3154"/>
                            <a:pt x="17665" y="0"/>
                          </a:cubicBezTo>
                          <a:lnTo>
                            <a:pt x="23027" y="6098"/>
                          </a:lnTo>
                          <a:cubicBezTo>
                            <a:pt x="19031" y="9568"/>
                            <a:pt x="14826" y="11881"/>
                            <a:pt x="9148" y="1188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7" name="任意多边形: 形状 13216"/>
                    <p:cNvSpPr/>
                    <p:nvPr/>
                  </p:nvSpPr>
                  <p:spPr>
                    <a:xfrm>
                      <a:off x="9102138" y="3038904"/>
                      <a:ext cx="170147" cy="139584"/>
                    </a:xfrm>
                    <a:custGeom>
                      <a:avLst/>
                      <a:gdLst>
                        <a:gd name="connsiteX0" fmla="*/ 140683 w 170147"/>
                        <a:gd name="connsiteY0" fmla="*/ 139584 h 139584"/>
                        <a:gd name="connsiteX1" fmla="*/ 136898 w 170147"/>
                        <a:gd name="connsiteY1" fmla="*/ 139164 h 139584"/>
                        <a:gd name="connsiteX2" fmla="*/ 123755 w 170147"/>
                        <a:gd name="connsiteY2" fmla="*/ 128754 h 139584"/>
                        <a:gd name="connsiteX3" fmla="*/ 124176 w 170147"/>
                        <a:gd name="connsiteY3" fmla="*/ 120133 h 139584"/>
                        <a:gd name="connsiteX4" fmla="*/ 124912 w 170147"/>
                        <a:gd name="connsiteY4" fmla="*/ 115822 h 139584"/>
                        <a:gd name="connsiteX5" fmla="*/ 116815 w 170147"/>
                        <a:gd name="connsiteY5" fmla="*/ 97106 h 139584"/>
                        <a:gd name="connsiteX6" fmla="*/ 104304 w 170147"/>
                        <a:gd name="connsiteY6" fmla="*/ 104676 h 139584"/>
                        <a:gd name="connsiteX7" fmla="*/ 83275 w 170147"/>
                        <a:gd name="connsiteY7" fmla="*/ 98788 h 139584"/>
                        <a:gd name="connsiteX8" fmla="*/ 74653 w 170147"/>
                        <a:gd name="connsiteY8" fmla="*/ 95739 h 139584"/>
                        <a:gd name="connsiteX9" fmla="*/ 70973 w 170147"/>
                        <a:gd name="connsiteY9" fmla="*/ 97632 h 139584"/>
                        <a:gd name="connsiteX10" fmla="*/ 57829 w 170147"/>
                        <a:gd name="connsiteY10" fmla="*/ 102258 h 139584"/>
                        <a:gd name="connsiteX11" fmla="*/ 50680 w 170147"/>
                        <a:gd name="connsiteY11" fmla="*/ 93216 h 139584"/>
                        <a:gd name="connsiteX12" fmla="*/ 50785 w 170147"/>
                        <a:gd name="connsiteY12" fmla="*/ 90166 h 139584"/>
                        <a:gd name="connsiteX13" fmla="*/ 54570 w 170147"/>
                        <a:gd name="connsiteY13" fmla="*/ 79021 h 139584"/>
                        <a:gd name="connsiteX14" fmla="*/ 59091 w 170147"/>
                        <a:gd name="connsiteY14" fmla="*/ 63775 h 139584"/>
                        <a:gd name="connsiteX15" fmla="*/ 48051 w 170147"/>
                        <a:gd name="connsiteY15" fmla="*/ 60516 h 139584"/>
                        <a:gd name="connsiteX16" fmla="*/ 42899 w 170147"/>
                        <a:gd name="connsiteY16" fmla="*/ 60621 h 139584"/>
                        <a:gd name="connsiteX17" fmla="*/ 34067 w 170147"/>
                        <a:gd name="connsiteY17" fmla="*/ 69138 h 139584"/>
                        <a:gd name="connsiteX18" fmla="*/ 19242 w 170147"/>
                        <a:gd name="connsiteY18" fmla="*/ 82281 h 139584"/>
                        <a:gd name="connsiteX19" fmla="*/ 10305 w 170147"/>
                        <a:gd name="connsiteY19" fmla="*/ 82176 h 139584"/>
                        <a:gd name="connsiteX20" fmla="*/ 526 w 170147"/>
                        <a:gd name="connsiteY20" fmla="*/ 66929 h 139584"/>
                        <a:gd name="connsiteX21" fmla="*/ 0 w 170147"/>
                        <a:gd name="connsiteY21" fmla="*/ 64827 h 139584"/>
                        <a:gd name="connsiteX22" fmla="*/ 1472 w 170147"/>
                        <a:gd name="connsiteY22" fmla="*/ 63250 h 139584"/>
                        <a:gd name="connsiteX23" fmla="*/ 13774 w 170147"/>
                        <a:gd name="connsiteY23" fmla="*/ 52945 h 139584"/>
                        <a:gd name="connsiteX24" fmla="*/ 40165 w 170147"/>
                        <a:gd name="connsiteY24" fmla="*/ 20666 h 139584"/>
                        <a:gd name="connsiteX25" fmla="*/ 78122 w 170147"/>
                        <a:gd name="connsiteY25" fmla="*/ 163 h 139584"/>
                        <a:gd name="connsiteX26" fmla="*/ 94104 w 170147"/>
                        <a:gd name="connsiteY26" fmla="*/ 5420 h 139584"/>
                        <a:gd name="connsiteX27" fmla="*/ 98310 w 170147"/>
                        <a:gd name="connsiteY27" fmla="*/ 7628 h 139584"/>
                        <a:gd name="connsiteX28" fmla="*/ 113872 w 170147"/>
                        <a:gd name="connsiteY28" fmla="*/ 11518 h 139584"/>
                        <a:gd name="connsiteX29" fmla="*/ 134270 w 170147"/>
                        <a:gd name="connsiteY29" fmla="*/ 31286 h 139584"/>
                        <a:gd name="connsiteX30" fmla="*/ 138160 w 170147"/>
                        <a:gd name="connsiteY30" fmla="*/ 36333 h 139584"/>
                        <a:gd name="connsiteX31" fmla="*/ 147518 w 170147"/>
                        <a:gd name="connsiteY31" fmla="*/ 57782 h 139584"/>
                        <a:gd name="connsiteX32" fmla="*/ 148044 w 170147"/>
                        <a:gd name="connsiteY32" fmla="*/ 60095 h 139584"/>
                        <a:gd name="connsiteX33" fmla="*/ 153511 w 170147"/>
                        <a:gd name="connsiteY33" fmla="*/ 71346 h 139584"/>
                        <a:gd name="connsiteX34" fmla="*/ 156876 w 170147"/>
                        <a:gd name="connsiteY34" fmla="*/ 77339 h 139584"/>
                        <a:gd name="connsiteX35" fmla="*/ 159189 w 170147"/>
                        <a:gd name="connsiteY35" fmla="*/ 81545 h 139584"/>
                        <a:gd name="connsiteX36" fmla="*/ 169493 w 170147"/>
                        <a:gd name="connsiteY36" fmla="*/ 103520 h 139584"/>
                        <a:gd name="connsiteX37" fmla="*/ 153721 w 170147"/>
                        <a:gd name="connsiteY37" fmla="*/ 134012 h 139584"/>
                        <a:gd name="connsiteX38" fmla="*/ 140683 w 170147"/>
                        <a:gd name="connsiteY38" fmla="*/ 139584 h 139584"/>
                        <a:gd name="connsiteX39" fmla="*/ 116605 w 170147"/>
                        <a:gd name="connsiteY39" fmla="*/ 85120 h 139584"/>
                        <a:gd name="connsiteX40" fmla="*/ 133008 w 170147"/>
                        <a:gd name="connsiteY40" fmla="*/ 115191 h 139584"/>
                        <a:gd name="connsiteX41" fmla="*/ 131956 w 170147"/>
                        <a:gd name="connsiteY41" fmla="*/ 122130 h 139584"/>
                        <a:gd name="connsiteX42" fmla="*/ 131431 w 170147"/>
                        <a:gd name="connsiteY42" fmla="*/ 126126 h 139584"/>
                        <a:gd name="connsiteX43" fmla="*/ 138896 w 170147"/>
                        <a:gd name="connsiteY43" fmla="*/ 131173 h 139584"/>
                        <a:gd name="connsiteX44" fmla="*/ 147518 w 170147"/>
                        <a:gd name="connsiteY44" fmla="*/ 128019 h 139584"/>
                        <a:gd name="connsiteX45" fmla="*/ 161292 w 170147"/>
                        <a:gd name="connsiteY45" fmla="*/ 105518 h 139584"/>
                        <a:gd name="connsiteX46" fmla="*/ 151723 w 170147"/>
                        <a:gd name="connsiteY46" fmla="*/ 85330 h 139584"/>
                        <a:gd name="connsiteX47" fmla="*/ 149305 w 170147"/>
                        <a:gd name="connsiteY47" fmla="*/ 81019 h 139584"/>
                        <a:gd name="connsiteX48" fmla="*/ 145941 w 170147"/>
                        <a:gd name="connsiteY48" fmla="*/ 75236 h 139584"/>
                        <a:gd name="connsiteX49" fmla="*/ 139632 w 170147"/>
                        <a:gd name="connsiteY49" fmla="*/ 61778 h 139584"/>
                        <a:gd name="connsiteX50" fmla="*/ 139107 w 170147"/>
                        <a:gd name="connsiteY50" fmla="*/ 59254 h 139584"/>
                        <a:gd name="connsiteX51" fmla="*/ 131325 w 170147"/>
                        <a:gd name="connsiteY51" fmla="*/ 41169 h 139584"/>
                        <a:gd name="connsiteX52" fmla="*/ 127330 w 170147"/>
                        <a:gd name="connsiteY52" fmla="*/ 36017 h 139584"/>
                        <a:gd name="connsiteX53" fmla="*/ 110507 w 170147"/>
                        <a:gd name="connsiteY53" fmla="*/ 18984 h 139584"/>
                        <a:gd name="connsiteX54" fmla="*/ 98836 w 170147"/>
                        <a:gd name="connsiteY54" fmla="*/ 15619 h 139584"/>
                        <a:gd name="connsiteX55" fmla="*/ 89689 w 170147"/>
                        <a:gd name="connsiteY55" fmla="*/ 12360 h 139584"/>
                        <a:gd name="connsiteX56" fmla="*/ 79279 w 170147"/>
                        <a:gd name="connsiteY56" fmla="*/ 8049 h 139584"/>
                        <a:gd name="connsiteX57" fmla="*/ 46579 w 170147"/>
                        <a:gd name="connsiteY57" fmla="*/ 25187 h 139584"/>
                        <a:gd name="connsiteX58" fmla="*/ 18295 w 170147"/>
                        <a:gd name="connsiteY58" fmla="*/ 59464 h 139584"/>
                        <a:gd name="connsiteX59" fmla="*/ 8832 w 170147"/>
                        <a:gd name="connsiteY59" fmla="*/ 67140 h 139584"/>
                        <a:gd name="connsiteX60" fmla="*/ 13669 w 170147"/>
                        <a:gd name="connsiteY60" fmla="*/ 74815 h 139584"/>
                        <a:gd name="connsiteX61" fmla="*/ 15666 w 170147"/>
                        <a:gd name="connsiteY61" fmla="*/ 74710 h 139584"/>
                        <a:gd name="connsiteX62" fmla="*/ 27653 w 170147"/>
                        <a:gd name="connsiteY62" fmla="*/ 63565 h 139584"/>
                        <a:gd name="connsiteX63" fmla="*/ 43110 w 170147"/>
                        <a:gd name="connsiteY63" fmla="*/ 52314 h 139584"/>
                        <a:gd name="connsiteX64" fmla="*/ 47315 w 170147"/>
                        <a:gd name="connsiteY64" fmla="*/ 52209 h 139584"/>
                        <a:gd name="connsiteX65" fmla="*/ 66872 w 170147"/>
                        <a:gd name="connsiteY65" fmla="*/ 61883 h 139584"/>
                        <a:gd name="connsiteX66" fmla="*/ 61720 w 170147"/>
                        <a:gd name="connsiteY66" fmla="*/ 82491 h 139584"/>
                        <a:gd name="connsiteX67" fmla="*/ 58776 w 170147"/>
                        <a:gd name="connsiteY67" fmla="*/ 89746 h 139584"/>
                        <a:gd name="connsiteX68" fmla="*/ 58671 w 170147"/>
                        <a:gd name="connsiteY68" fmla="*/ 93531 h 139584"/>
                        <a:gd name="connsiteX69" fmla="*/ 58671 w 170147"/>
                        <a:gd name="connsiteY69" fmla="*/ 93952 h 139584"/>
                        <a:gd name="connsiteX70" fmla="*/ 67082 w 170147"/>
                        <a:gd name="connsiteY70" fmla="*/ 90272 h 139584"/>
                        <a:gd name="connsiteX71" fmla="*/ 74127 w 170147"/>
                        <a:gd name="connsiteY71" fmla="*/ 87433 h 139584"/>
                        <a:gd name="connsiteX72" fmla="*/ 86008 w 170147"/>
                        <a:gd name="connsiteY72" fmla="*/ 91113 h 139584"/>
                        <a:gd name="connsiteX73" fmla="*/ 102726 w 170147"/>
                        <a:gd name="connsiteY73" fmla="*/ 96580 h 139584"/>
                        <a:gd name="connsiteX74" fmla="*/ 112294 w 170147"/>
                        <a:gd name="connsiteY74" fmla="*/ 89431 h 139584"/>
                        <a:gd name="connsiteX75" fmla="*/ 112190 w 170147"/>
                        <a:gd name="connsiteY75" fmla="*/ 85435 h 139584"/>
                        <a:gd name="connsiteX76" fmla="*/ 116605 w 170147"/>
                        <a:gd name="connsiteY76" fmla="*/ 85120 h 139584"/>
                        <a:gd name="connsiteX77" fmla="*/ 116605 w 170147"/>
                        <a:gd name="connsiteY77" fmla="*/ 85120 h 139584"/>
                        <a:gd name="connsiteX78" fmla="*/ 97680 w 170147"/>
                        <a:gd name="connsiteY78" fmla="*/ 7523 h 139584"/>
                        <a:gd name="connsiteX79" fmla="*/ 97680 w 170147"/>
                        <a:gd name="connsiteY79" fmla="*/ 7523 h 139584"/>
                        <a:gd name="connsiteX80" fmla="*/ 97680 w 170147"/>
                        <a:gd name="connsiteY80" fmla="*/ 7523 h 139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70147" h="139584">
                          <a:moveTo>
                            <a:pt x="140683" y="139584"/>
                          </a:moveTo>
                          <a:cubicBezTo>
                            <a:pt x="139422" y="139584"/>
                            <a:pt x="138160" y="139479"/>
                            <a:pt x="136898" y="139164"/>
                          </a:cubicBezTo>
                          <a:cubicBezTo>
                            <a:pt x="130379" y="137692"/>
                            <a:pt x="125017" y="132645"/>
                            <a:pt x="123755" y="128754"/>
                          </a:cubicBezTo>
                          <a:cubicBezTo>
                            <a:pt x="122704" y="125390"/>
                            <a:pt x="123439" y="122446"/>
                            <a:pt x="124176" y="120133"/>
                          </a:cubicBezTo>
                          <a:cubicBezTo>
                            <a:pt x="124597" y="118555"/>
                            <a:pt x="125017" y="117189"/>
                            <a:pt x="124912" y="115822"/>
                          </a:cubicBezTo>
                          <a:cubicBezTo>
                            <a:pt x="124701" y="113403"/>
                            <a:pt x="120075" y="103310"/>
                            <a:pt x="116815" y="97106"/>
                          </a:cubicBezTo>
                          <a:cubicBezTo>
                            <a:pt x="113136" y="100891"/>
                            <a:pt x="107668" y="104046"/>
                            <a:pt x="104304" y="104676"/>
                          </a:cubicBezTo>
                          <a:cubicBezTo>
                            <a:pt x="100939" y="105307"/>
                            <a:pt x="95366" y="103415"/>
                            <a:pt x="83275" y="98788"/>
                          </a:cubicBezTo>
                          <a:cubicBezTo>
                            <a:pt x="80120" y="97527"/>
                            <a:pt x="76124" y="96055"/>
                            <a:pt x="74653" y="95739"/>
                          </a:cubicBezTo>
                          <a:cubicBezTo>
                            <a:pt x="74022" y="96055"/>
                            <a:pt x="72339" y="96896"/>
                            <a:pt x="70973" y="97632"/>
                          </a:cubicBezTo>
                          <a:cubicBezTo>
                            <a:pt x="66662" y="99945"/>
                            <a:pt x="61930" y="102468"/>
                            <a:pt x="57829" y="102258"/>
                          </a:cubicBezTo>
                          <a:cubicBezTo>
                            <a:pt x="50154" y="101732"/>
                            <a:pt x="50469" y="95949"/>
                            <a:pt x="50680" y="93216"/>
                          </a:cubicBezTo>
                          <a:cubicBezTo>
                            <a:pt x="50680" y="92375"/>
                            <a:pt x="50785" y="91323"/>
                            <a:pt x="50785" y="90166"/>
                          </a:cubicBezTo>
                          <a:cubicBezTo>
                            <a:pt x="50680" y="86907"/>
                            <a:pt x="52467" y="83332"/>
                            <a:pt x="54570" y="79021"/>
                          </a:cubicBezTo>
                          <a:cubicBezTo>
                            <a:pt x="56989" y="74079"/>
                            <a:pt x="60038" y="67981"/>
                            <a:pt x="59091" y="63775"/>
                          </a:cubicBezTo>
                          <a:cubicBezTo>
                            <a:pt x="58460" y="60726"/>
                            <a:pt x="56147" y="59990"/>
                            <a:pt x="48051" y="60516"/>
                          </a:cubicBezTo>
                          <a:cubicBezTo>
                            <a:pt x="46264" y="60621"/>
                            <a:pt x="44477" y="60726"/>
                            <a:pt x="42899" y="60621"/>
                          </a:cubicBezTo>
                          <a:cubicBezTo>
                            <a:pt x="41322" y="60936"/>
                            <a:pt x="36695" y="66088"/>
                            <a:pt x="34067" y="69138"/>
                          </a:cubicBezTo>
                          <a:cubicBezTo>
                            <a:pt x="29336" y="74500"/>
                            <a:pt x="24499" y="79967"/>
                            <a:pt x="19242" y="82281"/>
                          </a:cubicBezTo>
                          <a:cubicBezTo>
                            <a:pt x="16193" y="83648"/>
                            <a:pt x="13038" y="83542"/>
                            <a:pt x="10305" y="82176"/>
                          </a:cubicBezTo>
                          <a:cubicBezTo>
                            <a:pt x="3470" y="78811"/>
                            <a:pt x="736" y="68086"/>
                            <a:pt x="526" y="66929"/>
                          </a:cubicBezTo>
                          <a:lnTo>
                            <a:pt x="0" y="64827"/>
                          </a:lnTo>
                          <a:lnTo>
                            <a:pt x="1472" y="63250"/>
                          </a:lnTo>
                          <a:cubicBezTo>
                            <a:pt x="1683" y="63039"/>
                            <a:pt x="5468" y="59044"/>
                            <a:pt x="13774" y="52945"/>
                          </a:cubicBezTo>
                          <a:cubicBezTo>
                            <a:pt x="17664" y="50106"/>
                            <a:pt x="25340" y="42221"/>
                            <a:pt x="40165" y="20666"/>
                          </a:cubicBezTo>
                          <a:cubicBezTo>
                            <a:pt x="48262" y="8995"/>
                            <a:pt x="71078" y="1425"/>
                            <a:pt x="78122" y="163"/>
                          </a:cubicBezTo>
                          <a:cubicBezTo>
                            <a:pt x="83275" y="-783"/>
                            <a:pt x="89268" y="2581"/>
                            <a:pt x="94104" y="5420"/>
                          </a:cubicBezTo>
                          <a:cubicBezTo>
                            <a:pt x="95577" y="6261"/>
                            <a:pt x="97469" y="7313"/>
                            <a:pt x="98310" y="7628"/>
                          </a:cubicBezTo>
                          <a:cubicBezTo>
                            <a:pt x="102095" y="7102"/>
                            <a:pt x="105775" y="8469"/>
                            <a:pt x="113872" y="11518"/>
                          </a:cubicBezTo>
                          <a:cubicBezTo>
                            <a:pt x="121652" y="14568"/>
                            <a:pt x="128066" y="22979"/>
                            <a:pt x="134270" y="31286"/>
                          </a:cubicBezTo>
                          <a:cubicBezTo>
                            <a:pt x="135531" y="32968"/>
                            <a:pt x="136898" y="34650"/>
                            <a:pt x="138160" y="36333"/>
                          </a:cubicBezTo>
                          <a:cubicBezTo>
                            <a:pt x="144679" y="44534"/>
                            <a:pt x="146256" y="52209"/>
                            <a:pt x="147518" y="57782"/>
                          </a:cubicBezTo>
                          <a:cubicBezTo>
                            <a:pt x="147728" y="58623"/>
                            <a:pt x="147833" y="59359"/>
                            <a:pt x="148044" y="60095"/>
                          </a:cubicBezTo>
                          <a:cubicBezTo>
                            <a:pt x="148885" y="63355"/>
                            <a:pt x="150777" y="66719"/>
                            <a:pt x="153511" y="71346"/>
                          </a:cubicBezTo>
                          <a:cubicBezTo>
                            <a:pt x="154562" y="73133"/>
                            <a:pt x="155719" y="75131"/>
                            <a:pt x="156876" y="77339"/>
                          </a:cubicBezTo>
                          <a:cubicBezTo>
                            <a:pt x="157611" y="78706"/>
                            <a:pt x="158453" y="80073"/>
                            <a:pt x="159189" y="81545"/>
                          </a:cubicBezTo>
                          <a:cubicBezTo>
                            <a:pt x="163184" y="88589"/>
                            <a:pt x="167285" y="95949"/>
                            <a:pt x="169493" y="103520"/>
                          </a:cubicBezTo>
                          <a:cubicBezTo>
                            <a:pt x="172648" y="114560"/>
                            <a:pt x="163920" y="123602"/>
                            <a:pt x="153721" y="134012"/>
                          </a:cubicBezTo>
                          <a:cubicBezTo>
                            <a:pt x="149831" y="137587"/>
                            <a:pt x="145415" y="139584"/>
                            <a:pt x="140683" y="139584"/>
                          </a:cubicBezTo>
                          <a:close/>
                          <a:moveTo>
                            <a:pt x="116605" y="85120"/>
                          </a:moveTo>
                          <a:cubicBezTo>
                            <a:pt x="123230" y="85120"/>
                            <a:pt x="132903" y="113719"/>
                            <a:pt x="133008" y="115191"/>
                          </a:cubicBezTo>
                          <a:cubicBezTo>
                            <a:pt x="133218" y="117925"/>
                            <a:pt x="132482" y="120238"/>
                            <a:pt x="131956" y="122130"/>
                          </a:cubicBezTo>
                          <a:cubicBezTo>
                            <a:pt x="131431" y="124023"/>
                            <a:pt x="131115" y="125180"/>
                            <a:pt x="131431" y="126126"/>
                          </a:cubicBezTo>
                          <a:cubicBezTo>
                            <a:pt x="131746" y="127072"/>
                            <a:pt x="134795" y="130332"/>
                            <a:pt x="138896" y="131173"/>
                          </a:cubicBezTo>
                          <a:cubicBezTo>
                            <a:pt x="142050" y="131804"/>
                            <a:pt x="144889" y="130752"/>
                            <a:pt x="147518" y="128019"/>
                          </a:cubicBezTo>
                          <a:cubicBezTo>
                            <a:pt x="157507" y="117820"/>
                            <a:pt x="163079" y="111616"/>
                            <a:pt x="161292" y="105518"/>
                          </a:cubicBezTo>
                          <a:cubicBezTo>
                            <a:pt x="159399" y="98788"/>
                            <a:pt x="155509" y="91954"/>
                            <a:pt x="151723" y="85330"/>
                          </a:cubicBezTo>
                          <a:cubicBezTo>
                            <a:pt x="150883" y="83858"/>
                            <a:pt x="150147" y="82491"/>
                            <a:pt x="149305" y="81019"/>
                          </a:cubicBezTo>
                          <a:cubicBezTo>
                            <a:pt x="148149" y="78916"/>
                            <a:pt x="146992" y="77023"/>
                            <a:pt x="145941" y="75236"/>
                          </a:cubicBezTo>
                          <a:cubicBezTo>
                            <a:pt x="142997" y="70189"/>
                            <a:pt x="140683" y="66194"/>
                            <a:pt x="139632" y="61778"/>
                          </a:cubicBezTo>
                          <a:cubicBezTo>
                            <a:pt x="139422" y="61041"/>
                            <a:pt x="139316" y="60200"/>
                            <a:pt x="139107" y="59254"/>
                          </a:cubicBezTo>
                          <a:cubicBezTo>
                            <a:pt x="138055" y="54207"/>
                            <a:pt x="136688" y="48004"/>
                            <a:pt x="131325" y="41169"/>
                          </a:cubicBezTo>
                          <a:cubicBezTo>
                            <a:pt x="130064" y="39487"/>
                            <a:pt x="128697" y="37805"/>
                            <a:pt x="127330" y="36017"/>
                          </a:cubicBezTo>
                          <a:cubicBezTo>
                            <a:pt x="122073" y="29078"/>
                            <a:pt x="116080" y="21192"/>
                            <a:pt x="110507" y="18984"/>
                          </a:cubicBezTo>
                          <a:cubicBezTo>
                            <a:pt x="102937" y="16040"/>
                            <a:pt x="100518" y="15304"/>
                            <a:pt x="98836" y="15619"/>
                          </a:cubicBezTo>
                          <a:cubicBezTo>
                            <a:pt x="96207" y="16145"/>
                            <a:pt x="93579" y="14568"/>
                            <a:pt x="89689" y="12360"/>
                          </a:cubicBezTo>
                          <a:cubicBezTo>
                            <a:pt x="86639" y="10572"/>
                            <a:pt x="81487" y="7628"/>
                            <a:pt x="79279" y="8049"/>
                          </a:cubicBezTo>
                          <a:cubicBezTo>
                            <a:pt x="72655" y="9310"/>
                            <a:pt x="52677" y="16355"/>
                            <a:pt x="46579" y="25187"/>
                          </a:cubicBezTo>
                          <a:cubicBezTo>
                            <a:pt x="34172" y="43272"/>
                            <a:pt x="24604" y="54733"/>
                            <a:pt x="18295" y="59464"/>
                          </a:cubicBezTo>
                          <a:cubicBezTo>
                            <a:pt x="13669" y="62829"/>
                            <a:pt x="10514" y="65563"/>
                            <a:pt x="8832" y="67140"/>
                          </a:cubicBezTo>
                          <a:cubicBezTo>
                            <a:pt x="9884" y="70189"/>
                            <a:pt x="11776" y="73869"/>
                            <a:pt x="13669" y="74815"/>
                          </a:cubicBezTo>
                          <a:cubicBezTo>
                            <a:pt x="14090" y="75026"/>
                            <a:pt x="14720" y="75236"/>
                            <a:pt x="15666" y="74710"/>
                          </a:cubicBezTo>
                          <a:cubicBezTo>
                            <a:pt x="19347" y="73133"/>
                            <a:pt x="23763" y="68086"/>
                            <a:pt x="27653" y="63565"/>
                          </a:cubicBezTo>
                          <a:cubicBezTo>
                            <a:pt x="33331" y="57151"/>
                            <a:pt x="37747" y="51894"/>
                            <a:pt x="43110" y="52314"/>
                          </a:cubicBezTo>
                          <a:cubicBezTo>
                            <a:pt x="44266" y="52420"/>
                            <a:pt x="45738" y="52314"/>
                            <a:pt x="47315" y="52209"/>
                          </a:cubicBezTo>
                          <a:cubicBezTo>
                            <a:pt x="53729" y="51789"/>
                            <a:pt x="64559" y="51158"/>
                            <a:pt x="66872" y="61883"/>
                          </a:cubicBezTo>
                          <a:cubicBezTo>
                            <a:pt x="68344" y="68927"/>
                            <a:pt x="64664" y="76393"/>
                            <a:pt x="61720" y="82491"/>
                          </a:cubicBezTo>
                          <a:cubicBezTo>
                            <a:pt x="60458" y="85014"/>
                            <a:pt x="58776" y="88589"/>
                            <a:pt x="58776" y="89746"/>
                          </a:cubicBezTo>
                          <a:cubicBezTo>
                            <a:pt x="58776" y="91218"/>
                            <a:pt x="58776" y="92480"/>
                            <a:pt x="58671" y="93531"/>
                          </a:cubicBezTo>
                          <a:cubicBezTo>
                            <a:pt x="58671" y="93636"/>
                            <a:pt x="58671" y="93847"/>
                            <a:pt x="58671" y="93952"/>
                          </a:cubicBezTo>
                          <a:cubicBezTo>
                            <a:pt x="60669" y="93741"/>
                            <a:pt x="64769" y="91533"/>
                            <a:pt x="67082" y="90272"/>
                          </a:cubicBezTo>
                          <a:cubicBezTo>
                            <a:pt x="70447" y="88484"/>
                            <a:pt x="72339" y="87538"/>
                            <a:pt x="74127" y="87433"/>
                          </a:cubicBezTo>
                          <a:cubicBezTo>
                            <a:pt x="75915" y="87328"/>
                            <a:pt x="78122" y="88064"/>
                            <a:pt x="86008" y="91113"/>
                          </a:cubicBezTo>
                          <a:cubicBezTo>
                            <a:pt x="91055" y="93005"/>
                            <a:pt x="100413" y="96580"/>
                            <a:pt x="102726" y="96580"/>
                          </a:cubicBezTo>
                          <a:cubicBezTo>
                            <a:pt x="105670" y="96055"/>
                            <a:pt x="111663" y="91323"/>
                            <a:pt x="112294" y="89431"/>
                          </a:cubicBezTo>
                          <a:lnTo>
                            <a:pt x="112190" y="85435"/>
                          </a:lnTo>
                          <a:lnTo>
                            <a:pt x="116605" y="85120"/>
                          </a:lnTo>
                          <a:cubicBezTo>
                            <a:pt x="116605" y="85120"/>
                            <a:pt x="116605" y="85120"/>
                            <a:pt x="116605" y="85120"/>
                          </a:cubicBezTo>
                          <a:close/>
                          <a:moveTo>
                            <a:pt x="97680" y="7523"/>
                          </a:move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18" name="任意多边形: 形状 13217"/>
                  <p:cNvSpPr/>
                  <p:nvPr/>
                </p:nvSpPr>
                <p:spPr>
                  <a:xfrm>
                    <a:off x="8481260" y="3174462"/>
                    <a:ext cx="608576" cy="628058"/>
                  </a:xfrm>
                  <a:custGeom>
                    <a:avLst/>
                    <a:gdLst>
                      <a:gd name="connsiteX0" fmla="*/ 604686 w 608576"/>
                      <a:gd name="connsiteY0" fmla="*/ 87616 h 628058"/>
                      <a:gd name="connsiteX1" fmla="*/ 608576 w 608576"/>
                      <a:gd name="connsiteY1" fmla="*/ 80571 h 628058"/>
                      <a:gd name="connsiteX2" fmla="*/ 568936 w 608576"/>
                      <a:gd name="connsiteY2" fmla="*/ 78784 h 628058"/>
                      <a:gd name="connsiteX3" fmla="*/ 513421 w 608576"/>
                      <a:gd name="connsiteY3" fmla="*/ 2028 h 628058"/>
                      <a:gd name="connsiteX4" fmla="*/ 372737 w 608576"/>
                      <a:gd name="connsiteY4" fmla="*/ 18536 h 628058"/>
                      <a:gd name="connsiteX5" fmla="*/ 265384 w 608576"/>
                      <a:gd name="connsiteY5" fmla="*/ 48082 h 628058"/>
                      <a:gd name="connsiteX6" fmla="*/ 141314 w 608576"/>
                      <a:gd name="connsiteY6" fmla="*/ 45453 h 628058"/>
                      <a:gd name="connsiteX7" fmla="*/ 142892 w 608576"/>
                      <a:gd name="connsiteY7" fmla="*/ 46084 h 628058"/>
                      <a:gd name="connsiteX8" fmla="*/ 134901 w 608576"/>
                      <a:gd name="connsiteY8" fmla="*/ 45453 h 628058"/>
                      <a:gd name="connsiteX9" fmla="*/ 133954 w 608576"/>
                      <a:gd name="connsiteY9" fmla="*/ 74052 h 628058"/>
                      <a:gd name="connsiteX10" fmla="*/ 176537 w 608576"/>
                      <a:gd name="connsiteY10" fmla="*/ 156801 h 628058"/>
                      <a:gd name="connsiteX11" fmla="*/ 196199 w 608576"/>
                      <a:gd name="connsiteY11" fmla="*/ 294120 h 628058"/>
                      <a:gd name="connsiteX12" fmla="*/ 184634 w 608576"/>
                      <a:gd name="connsiteY12" fmla="*/ 329448 h 628058"/>
                      <a:gd name="connsiteX13" fmla="*/ 152144 w 608576"/>
                      <a:gd name="connsiteY13" fmla="*/ 384439 h 628058"/>
                      <a:gd name="connsiteX14" fmla="*/ 75809 w 608576"/>
                      <a:gd name="connsiteY14" fmla="*/ 468554 h 628058"/>
                      <a:gd name="connsiteX15" fmla="*/ 16508 w 608576"/>
                      <a:gd name="connsiteY15" fmla="*/ 531641 h 628058"/>
                      <a:gd name="connsiteX16" fmla="*/ 0 w 608576"/>
                      <a:gd name="connsiteY16" fmla="*/ 552670 h 628058"/>
                      <a:gd name="connsiteX17" fmla="*/ 1577 w 608576"/>
                      <a:gd name="connsiteY17" fmla="*/ 558979 h 628058"/>
                      <a:gd name="connsiteX18" fmla="*/ 34803 w 608576"/>
                      <a:gd name="connsiteY18" fmla="*/ 590627 h 628058"/>
                      <a:gd name="connsiteX19" fmla="*/ 33331 w 608576"/>
                      <a:gd name="connsiteY19" fmla="*/ 572017 h 628058"/>
                      <a:gd name="connsiteX20" fmla="*/ 44686 w 608576"/>
                      <a:gd name="connsiteY20" fmla="*/ 542156 h 628058"/>
                      <a:gd name="connsiteX21" fmla="*/ 216597 w 608576"/>
                      <a:gd name="connsiteY21" fmla="*/ 191183 h 628058"/>
                      <a:gd name="connsiteX22" fmla="*/ 215966 w 608576"/>
                      <a:gd name="connsiteY22" fmla="*/ 69216 h 628058"/>
                      <a:gd name="connsiteX23" fmla="*/ 258024 w 608576"/>
                      <a:gd name="connsiteY23" fmla="*/ 65115 h 628058"/>
                      <a:gd name="connsiteX24" fmla="*/ 281682 w 608576"/>
                      <a:gd name="connsiteY24" fmla="*/ 64905 h 628058"/>
                      <a:gd name="connsiteX25" fmla="*/ 295877 w 608576"/>
                      <a:gd name="connsiteY25" fmla="*/ 113797 h 628058"/>
                      <a:gd name="connsiteX26" fmla="*/ 295351 w 608576"/>
                      <a:gd name="connsiteY26" fmla="*/ 161427 h 628058"/>
                      <a:gd name="connsiteX27" fmla="*/ 309335 w 608576"/>
                      <a:gd name="connsiteY27" fmla="*/ 171942 h 628058"/>
                      <a:gd name="connsiteX28" fmla="*/ 377469 w 608576"/>
                      <a:gd name="connsiteY28" fmla="*/ 255216 h 628058"/>
                      <a:gd name="connsiteX29" fmla="*/ 415215 w 608576"/>
                      <a:gd name="connsiteY29" fmla="*/ 390222 h 628058"/>
                      <a:gd name="connsiteX30" fmla="*/ 428779 w 608576"/>
                      <a:gd name="connsiteY30" fmla="*/ 614179 h 628058"/>
                      <a:gd name="connsiteX31" fmla="*/ 432985 w 608576"/>
                      <a:gd name="connsiteY31" fmla="*/ 628059 h 628058"/>
                      <a:gd name="connsiteX32" fmla="*/ 481667 w 608576"/>
                      <a:gd name="connsiteY32" fmla="*/ 628059 h 628058"/>
                      <a:gd name="connsiteX33" fmla="*/ 452226 w 608576"/>
                      <a:gd name="connsiteY33" fmla="*/ 566444 h 628058"/>
                      <a:gd name="connsiteX34" fmla="*/ 450649 w 608576"/>
                      <a:gd name="connsiteY34" fmla="*/ 543207 h 628058"/>
                      <a:gd name="connsiteX35" fmla="*/ 449703 w 608576"/>
                      <a:gd name="connsiteY35" fmla="*/ 511769 h 628058"/>
                      <a:gd name="connsiteX36" fmla="*/ 374735 w 608576"/>
                      <a:gd name="connsiteY36" fmla="*/ 190553 h 628058"/>
                      <a:gd name="connsiteX37" fmla="*/ 412272 w 608576"/>
                      <a:gd name="connsiteY37" fmla="*/ 130200 h 628058"/>
                      <a:gd name="connsiteX38" fmla="*/ 398392 w 608576"/>
                      <a:gd name="connsiteY38" fmla="*/ 103178 h 628058"/>
                      <a:gd name="connsiteX39" fmla="*/ 372001 w 608576"/>
                      <a:gd name="connsiteY39" fmla="*/ 53024 h 628058"/>
                      <a:gd name="connsiteX40" fmla="*/ 466946 w 608576"/>
                      <a:gd name="connsiteY40" fmla="*/ 61435 h 628058"/>
                      <a:gd name="connsiteX41" fmla="*/ 480931 w 608576"/>
                      <a:gd name="connsiteY41" fmla="*/ 105911 h 628058"/>
                      <a:gd name="connsiteX42" fmla="*/ 493548 w 608576"/>
                      <a:gd name="connsiteY42" fmla="*/ 174886 h 628058"/>
                      <a:gd name="connsiteX43" fmla="*/ 515524 w 608576"/>
                      <a:gd name="connsiteY43" fmla="*/ 335652 h 628058"/>
                      <a:gd name="connsiteX44" fmla="*/ 526879 w 608576"/>
                      <a:gd name="connsiteY44" fmla="*/ 367826 h 628058"/>
                      <a:gd name="connsiteX45" fmla="*/ 543702 w 608576"/>
                      <a:gd name="connsiteY45" fmla="*/ 390432 h 628058"/>
                      <a:gd name="connsiteX46" fmla="*/ 564731 w 608576"/>
                      <a:gd name="connsiteY46" fmla="*/ 396846 h 628058"/>
                      <a:gd name="connsiteX47" fmla="*/ 569042 w 608576"/>
                      <a:gd name="connsiteY47" fmla="*/ 387803 h 628058"/>
                      <a:gd name="connsiteX48" fmla="*/ 537814 w 608576"/>
                      <a:gd name="connsiteY48" fmla="*/ 351108 h 628058"/>
                      <a:gd name="connsiteX49" fmla="*/ 503326 w 608576"/>
                      <a:gd name="connsiteY49" fmla="*/ 128833 h 628058"/>
                      <a:gd name="connsiteX50" fmla="*/ 516995 w 608576"/>
                      <a:gd name="connsiteY50" fmla="*/ 105280 h 628058"/>
                      <a:gd name="connsiteX51" fmla="*/ 509951 w 608576"/>
                      <a:gd name="connsiteY51" fmla="*/ 68164 h 628058"/>
                      <a:gd name="connsiteX52" fmla="*/ 521096 w 608576"/>
                      <a:gd name="connsiteY52" fmla="*/ 65746 h 628058"/>
                      <a:gd name="connsiteX53" fmla="*/ 531085 w 608576"/>
                      <a:gd name="connsiteY53" fmla="*/ 74263 h 628058"/>
                      <a:gd name="connsiteX54" fmla="*/ 532872 w 608576"/>
                      <a:gd name="connsiteY54" fmla="*/ 84777 h 628058"/>
                      <a:gd name="connsiteX55" fmla="*/ 549169 w 608576"/>
                      <a:gd name="connsiteY55" fmla="*/ 93399 h 628058"/>
                      <a:gd name="connsiteX56" fmla="*/ 556109 w 608576"/>
                      <a:gd name="connsiteY56" fmla="*/ 95817 h 628058"/>
                      <a:gd name="connsiteX57" fmla="*/ 587442 w 608576"/>
                      <a:gd name="connsiteY57" fmla="*/ 96238 h 628058"/>
                      <a:gd name="connsiteX58" fmla="*/ 604686 w 608576"/>
                      <a:gd name="connsiteY58" fmla="*/ 87616 h 628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608576" h="628058">
                        <a:moveTo>
                          <a:pt x="604686" y="87616"/>
                        </a:moveTo>
                        <a:lnTo>
                          <a:pt x="608576" y="80571"/>
                        </a:lnTo>
                        <a:cubicBezTo>
                          <a:pt x="608576" y="80571"/>
                          <a:pt x="589019" y="82674"/>
                          <a:pt x="568936" y="78784"/>
                        </a:cubicBezTo>
                        <a:cubicBezTo>
                          <a:pt x="548854" y="74999"/>
                          <a:pt x="537393" y="10966"/>
                          <a:pt x="513421" y="2028"/>
                        </a:cubicBezTo>
                        <a:cubicBezTo>
                          <a:pt x="489553" y="-6804"/>
                          <a:pt x="446759" y="15908"/>
                          <a:pt x="372737" y="18536"/>
                        </a:cubicBezTo>
                        <a:cubicBezTo>
                          <a:pt x="298715" y="21165"/>
                          <a:pt x="316695" y="38934"/>
                          <a:pt x="265384" y="48082"/>
                        </a:cubicBezTo>
                        <a:cubicBezTo>
                          <a:pt x="214074" y="57335"/>
                          <a:pt x="141314" y="45453"/>
                          <a:pt x="141314" y="45453"/>
                        </a:cubicBezTo>
                        <a:cubicBezTo>
                          <a:pt x="141314" y="45453"/>
                          <a:pt x="141840" y="45663"/>
                          <a:pt x="142892" y="46084"/>
                        </a:cubicBezTo>
                        <a:cubicBezTo>
                          <a:pt x="138265" y="45243"/>
                          <a:pt x="135216" y="44927"/>
                          <a:pt x="134901" y="45453"/>
                        </a:cubicBezTo>
                        <a:cubicBezTo>
                          <a:pt x="132797" y="48292"/>
                          <a:pt x="133954" y="74052"/>
                          <a:pt x="133954" y="74052"/>
                        </a:cubicBezTo>
                        <a:cubicBezTo>
                          <a:pt x="133954" y="74052"/>
                          <a:pt x="136477" y="105280"/>
                          <a:pt x="176537" y="156801"/>
                        </a:cubicBezTo>
                        <a:cubicBezTo>
                          <a:pt x="216703" y="208217"/>
                          <a:pt x="196199" y="294120"/>
                          <a:pt x="196199" y="294120"/>
                        </a:cubicBezTo>
                        <a:lnTo>
                          <a:pt x="184634" y="329448"/>
                        </a:lnTo>
                        <a:lnTo>
                          <a:pt x="152144" y="384439"/>
                        </a:lnTo>
                        <a:lnTo>
                          <a:pt x="75809" y="468554"/>
                        </a:lnTo>
                        <a:lnTo>
                          <a:pt x="16508" y="531641"/>
                        </a:lnTo>
                        <a:lnTo>
                          <a:pt x="0" y="552670"/>
                        </a:lnTo>
                        <a:lnTo>
                          <a:pt x="1577" y="558979"/>
                        </a:lnTo>
                        <a:lnTo>
                          <a:pt x="34803" y="590627"/>
                        </a:lnTo>
                        <a:lnTo>
                          <a:pt x="33331" y="572017"/>
                        </a:lnTo>
                        <a:cubicBezTo>
                          <a:pt x="32490" y="560871"/>
                          <a:pt x="36590" y="549936"/>
                          <a:pt x="44686" y="542156"/>
                        </a:cubicBezTo>
                        <a:cubicBezTo>
                          <a:pt x="94630" y="493789"/>
                          <a:pt x="281997" y="317882"/>
                          <a:pt x="216597" y="191183"/>
                        </a:cubicBezTo>
                        <a:cubicBezTo>
                          <a:pt x="150987" y="64064"/>
                          <a:pt x="215966" y="69216"/>
                          <a:pt x="215966" y="69216"/>
                        </a:cubicBezTo>
                        <a:lnTo>
                          <a:pt x="258024" y="65115"/>
                        </a:lnTo>
                        <a:lnTo>
                          <a:pt x="281682" y="64905"/>
                        </a:lnTo>
                        <a:cubicBezTo>
                          <a:pt x="296507" y="70898"/>
                          <a:pt x="295877" y="113797"/>
                          <a:pt x="295877" y="113797"/>
                        </a:cubicBezTo>
                        <a:lnTo>
                          <a:pt x="295351" y="161427"/>
                        </a:lnTo>
                        <a:lnTo>
                          <a:pt x="309335" y="171942"/>
                        </a:lnTo>
                        <a:cubicBezTo>
                          <a:pt x="309335" y="171942"/>
                          <a:pt x="340458" y="202749"/>
                          <a:pt x="377469" y="255216"/>
                        </a:cubicBezTo>
                        <a:cubicBezTo>
                          <a:pt x="414479" y="307683"/>
                          <a:pt x="415215" y="390222"/>
                          <a:pt x="415215" y="390222"/>
                        </a:cubicBezTo>
                        <a:lnTo>
                          <a:pt x="428779" y="614179"/>
                        </a:lnTo>
                        <a:lnTo>
                          <a:pt x="432985" y="628059"/>
                        </a:lnTo>
                        <a:lnTo>
                          <a:pt x="481667" y="628059"/>
                        </a:lnTo>
                        <a:cubicBezTo>
                          <a:pt x="464318" y="612077"/>
                          <a:pt x="453803" y="589996"/>
                          <a:pt x="452226" y="566444"/>
                        </a:cubicBezTo>
                        <a:lnTo>
                          <a:pt x="450649" y="543207"/>
                        </a:lnTo>
                        <a:cubicBezTo>
                          <a:pt x="449913" y="532798"/>
                          <a:pt x="449598" y="522283"/>
                          <a:pt x="449703" y="511769"/>
                        </a:cubicBezTo>
                        <a:cubicBezTo>
                          <a:pt x="451806" y="278033"/>
                          <a:pt x="385039" y="231243"/>
                          <a:pt x="374735" y="190553"/>
                        </a:cubicBezTo>
                        <a:cubicBezTo>
                          <a:pt x="364221" y="149126"/>
                          <a:pt x="412272" y="130200"/>
                          <a:pt x="412272" y="130200"/>
                        </a:cubicBezTo>
                        <a:lnTo>
                          <a:pt x="398392" y="103178"/>
                        </a:lnTo>
                        <a:lnTo>
                          <a:pt x="372001" y="53024"/>
                        </a:lnTo>
                        <a:lnTo>
                          <a:pt x="466946" y="61435"/>
                        </a:lnTo>
                        <a:lnTo>
                          <a:pt x="480931" y="105911"/>
                        </a:lnTo>
                        <a:lnTo>
                          <a:pt x="493548" y="174886"/>
                        </a:lnTo>
                        <a:lnTo>
                          <a:pt x="515524" y="335652"/>
                        </a:lnTo>
                        <a:cubicBezTo>
                          <a:pt x="515524" y="335652"/>
                          <a:pt x="526143" y="366669"/>
                          <a:pt x="526879" y="367826"/>
                        </a:cubicBezTo>
                        <a:cubicBezTo>
                          <a:pt x="527615" y="368983"/>
                          <a:pt x="538655" y="382336"/>
                          <a:pt x="543702" y="390432"/>
                        </a:cubicBezTo>
                        <a:cubicBezTo>
                          <a:pt x="548749" y="398528"/>
                          <a:pt x="564731" y="396846"/>
                          <a:pt x="564731" y="396846"/>
                        </a:cubicBezTo>
                        <a:lnTo>
                          <a:pt x="569042" y="387803"/>
                        </a:lnTo>
                        <a:cubicBezTo>
                          <a:pt x="569042" y="387803"/>
                          <a:pt x="553901" y="373399"/>
                          <a:pt x="537814" y="351108"/>
                        </a:cubicBezTo>
                        <a:cubicBezTo>
                          <a:pt x="521727" y="328712"/>
                          <a:pt x="501750" y="142186"/>
                          <a:pt x="503326" y="128833"/>
                        </a:cubicBezTo>
                        <a:cubicBezTo>
                          <a:pt x="504904" y="115479"/>
                          <a:pt x="517416" y="106437"/>
                          <a:pt x="516995" y="105280"/>
                        </a:cubicBezTo>
                        <a:cubicBezTo>
                          <a:pt x="516575" y="104124"/>
                          <a:pt x="509635" y="68164"/>
                          <a:pt x="509951" y="68164"/>
                        </a:cubicBezTo>
                        <a:cubicBezTo>
                          <a:pt x="510266" y="68269"/>
                          <a:pt x="521096" y="65746"/>
                          <a:pt x="521096" y="65746"/>
                        </a:cubicBezTo>
                        <a:lnTo>
                          <a:pt x="531085" y="74263"/>
                        </a:lnTo>
                        <a:lnTo>
                          <a:pt x="532872" y="84777"/>
                        </a:lnTo>
                        <a:cubicBezTo>
                          <a:pt x="532872" y="84777"/>
                          <a:pt x="548854" y="93399"/>
                          <a:pt x="549169" y="93399"/>
                        </a:cubicBezTo>
                        <a:cubicBezTo>
                          <a:pt x="549380" y="93399"/>
                          <a:pt x="552955" y="94661"/>
                          <a:pt x="556109" y="95817"/>
                        </a:cubicBezTo>
                        <a:cubicBezTo>
                          <a:pt x="555899" y="95186"/>
                          <a:pt x="587442" y="96238"/>
                          <a:pt x="587442" y="96238"/>
                        </a:cubicBezTo>
                        <a:lnTo>
                          <a:pt x="604686" y="87616"/>
                        </a:ln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9" name="图形 12978"/>
                  <p:cNvGrpSpPr/>
                  <p:nvPr/>
                </p:nvGrpSpPr>
                <p:grpSpPr>
                  <a:xfrm>
                    <a:off x="9036948" y="3264497"/>
                    <a:ext cx="140323" cy="329392"/>
                    <a:chOff x="9036948" y="3264497"/>
                    <a:chExt cx="140323" cy="329392"/>
                  </a:xfrm>
                </p:grpSpPr>
                <p:sp>
                  <p:nvSpPr>
                    <p:cNvPr id="13220" name="任意多边形: 形状 13219"/>
                    <p:cNvSpPr/>
                    <p:nvPr/>
                  </p:nvSpPr>
                  <p:spPr>
                    <a:xfrm>
                      <a:off x="9036948" y="3264497"/>
                      <a:ext cx="140323" cy="328157"/>
                    </a:xfrm>
                    <a:custGeom>
                      <a:avLst/>
                      <a:gdLst>
                        <a:gd name="connsiteX0" fmla="*/ 130169 w 140323"/>
                        <a:gd name="connsiteY0" fmla="*/ 256552 h 328157"/>
                        <a:gd name="connsiteX1" fmla="*/ 90530 w 140323"/>
                        <a:gd name="connsiteY1" fmla="*/ 235629 h 328157"/>
                        <a:gd name="connsiteX2" fmla="*/ 82223 w 140323"/>
                        <a:gd name="connsiteY2" fmla="*/ 220488 h 328157"/>
                        <a:gd name="connsiteX3" fmla="*/ 44161 w 140323"/>
                        <a:gd name="connsiteY3" fmla="*/ 0 h 328157"/>
                        <a:gd name="connsiteX4" fmla="*/ 24184 w 140323"/>
                        <a:gd name="connsiteY4" fmla="*/ 4311 h 328157"/>
                        <a:gd name="connsiteX5" fmla="*/ 0 w 140323"/>
                        <a:gd name="connsiteY5" fmla="*/ 4521 h 328157"/>
                        <a:gd name="connsiteX6" fmla="*/ 52047 w 140323"/>
                        <a:gd name="connsiteY6" fmla="*/ 233316 h 328157"/>
                        <a:gd name="connsiteX7" fmla="*/ 67082 w 140323"/>
                        <a:gd name="connsiteY7" fmla="*/ 289883 h 328157"/>
                        <a:gd name="connsiteX8" fmla="*/ 91897 w 140323"/>
                        <a:gd name="connsiteY8" fmla="*/ 321532 h 328157"/>
                        <a:gd name="connsiteX9" fmla="*/ 109245 w 140323"/>
                        <a:gd name="connsiteY9" fmla="*/ 328156 h 328157"/>
                        <a:gd name="connsiteX10" fmla="*/ 117972 w 140323"/>
                        <a:gd name="connsiteY10" fmla="*/ 317010 h 328157"/>
                        <a:gd name="connsiteX11" fmla="*/ 106827 w 140323"/>
                        <a:gd name="connsiteY11" fmla="*/ 269170 h 328157"/>
                        <a:gd name="connsiteX12" fmla="*/ 137214 w 140323"/>
                        <a:gd name="connsiteY12" fmla="*/ 273376 h 328157"/>
                        <a:gd name="connsiteX13" fmla="*/ 130169 w 140323"/>
                        <a:gd name="connsiteY13" fmla="*/ 256552 h 328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323" h="328157">
                          <a:moveTo>
                            <a:pt x="130169" y="256552"/>
                          </a:moveTo>
                          <a:cubicBezTo>
                            <a:pt x="121652" y="251295"/>
                            <a:pt x="101885" y="241306"/>
                            <a:pt x="90530" y="235629"/>
                          </a:cubicBezTo>
                          <a:cubicBezTo>
                            <a:pt x="85273" y="233000"/>
                            <a:pt x="82854" y="226376"/>
                            <a:pt x="82223" y="220488"/>
                          </a:cubicBezTo>
                          <a:cubicBezTo>
                            <a:pt x="82223" y="220488"/>
                            <a:pt x="62035" y="58671"/>
                            <a:pt x="44161" y="0"/>
                          </a:cubicBezTo>
                          <a:lnTo>
                            <a:pt x="24184" y="4311"/>
                          </a:lnTo>
                          <a:lnTo>
                            <a:pt x="0" y="4521"/>
                          </a:lnTo>
                          <a:cubicBezTo>
                            <a:pt x="23342" y="48472"/>
                            <a:pt x="52047" y="233316"/>
                            <a:pt x="52047" y="233316"/>
                          </a:cubicBezTo>
                          <a:cubicBezTo>
                            <a:pt x="56884" y="259917"/>
                            <a:pt x="62456" y="278002"/>
                            <a:pt x="67082" y="289883"/>
                          </a:cubicBezTo>
                          <a:cubicBezTo>
                            <a:pt x="72130" y="302606"/>
                            <a:pt x="80541" y="313856"/>
                            <a:pt x="91897" y="321532"/>
                          </a:cubicBezTo>
                          <a:cubicBezTo>
                            <a:pt x="97469" y="325317"/>
                            <a:pt x="103357" y="328051"/>
                            <a:pt x="109245" y="328156"/>
                          </a:cubicBezTo>
                          <a:cubicBezTo>
                            <a:pt x="115028" y="328261"/>
                            <a:pt x="119339" y="322583"/>
                            <a:pt x="117972" y="317010"/>
                          </a:cubicBezTo>
                          <a:lnTo>
                            <a:pt x="106827" y="269170"/>
                          </a:lnTo>
                          <a:cubicBezTo>
                            <a:pt x="106827" y="269170"/>
                            <a:pt x="131326" y="279264"/>
                            <a:pt x="137214" y="273376"/>
                          </a:cubicBezTo>
                          <a:cubicBezTo>
                            <a:pt x="141210" y="269380"/>
                            <a:pt x="143522" y="264859"/>
                            <a:pt x="130169" y="256552"/>
                          </a:cubicBezTo>
                          <a:close/>
                        </a:path>
                      </a:pathLst>
                    </a:custGeom>
                    <a:solidFill>
                      <a:srgbClr val="FFF8FC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1" name="任意多边形: 形状 13220"/>
                    <p:cNvSpPr/>
                    <p:nvPr/>
                  </p:nvSpPr>
                  <p:spPr>
                    <a:xfrm>
                      <a:off x="9042416" y="3267441"/>
                      <a:ext cx="113937" cy="326448"/>
                    </a:xfrm>
                    <a:custGeom>
                      <a:avLst/>
                      <a:gdLst>
                        <a:gd name="connsiteX0" fmla="*/ 110822 w 113937"/>
                        <a:gd name="connsiteY0" fmla="*/ 319534 h 326448"/>
                        <a:gd name="connsiteX1" fmla="*/ 69185 w 113937"/>
                        <a:gd name="connsiteY1" fmla="*/ 250139 h 326448"/>
                        <a:gd name="connsiteX2" fmla="*/ 21975 w 113937"/>
                        <a:gd name="connsiteY2" fmla="*/ 19136 h 326448"/>
                        <a:gd name="connsiteX3" fmla="*/ 38798 w 113937"/>
                        <a:gd name="connsiteY3" fmla="*/ 3365 h 326448"/>
                        <a:gd name="connsiteX4" fmla="*/ 40691 w 113937"/>
                        <a:gd name="connsiteY4" fmla="*/ 0 h 326448"/>
                        <a:gd name="connsiteX5" fmla="*/ 0 w 113937"/>
                        <a:gd name="connsiteY5" fmla="*/ 6309 h 326448"/>
                        <a:gd name="connsiteX6" fmla="*/ 28494 w 113937"/>
                        <a:gd name="connsiteY6" fmla="*/ 124701 h 326448"/>
                        <a:gd name="connsiteX7" fmla="*/ 41953 w 113937"/>
                        <a:gd name="connsiteY7" fmla="*/ 192730 h 326448"/>
                        <a:gd name="connsiteX8" fmla="*/ 50574 w 113937"/>
                        <a:gd name="connsiteY8" fmla="*/ 246774 h 326448"/>
                        <a:gd name="connsiteX9" fmla="*/ 68344 w 113937"/>
                        <a:gd name="connsiteY9" fmla="*/ 298295 h 326448"/>
                        <a:gd name="connsiteX10" fmla="*/ 110927 w 113937"/>
                        <a:gd name="connsiteY10" fmla="*/ 326368 h 326448"/>
                        <a:gd name="connsiteX11" fmla="*/ 110822 w 113937"/>
                        <a:gd name="connsiteY11" fmla="*/ 319534 h 326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3937" h="326448">
                          <a:moveTo>
                            <a:pt x="110822" y="319534"/>
                          </a:moveTo>
                          <a:cubicBezTo>
                            <a:pt x="110822" y="319534"/>
                            <a:pt x="77071" y="294510"/>
                            <a:pt x="69185" y="250139"/>
                          </a:cubicBezTo>
                          <a:cubicBezTo>
                            <a:pt x="61299" y="205663"/>
                            <a:pt x="21975" y="29230"/>
                            <a:pt x="21975" y="19136"/>
                          </a:cubicBezTo>
                          <a:cubicBezTo>
                            <a:pt x="21975" y="9148"/>
                            <a:pt x="38798" y="3365"/>
                            <a:pt x="38798" y="3365"/>
                          </a:cubicBezTo>
                          <a:lnTo>
                            <a:pt x="40691" y="0"/>
                          </a:lnTo>
                          <a:cubicBezTo>
                            <a:pt x="35855" y="631"/>
                            <a:pt x="9884" y="4942"/>
                            <a:pt x="0" y="6309"/>
                          </a:cubicBezTo>
                          <a:cubicBezTo>
                            <a:pt x="2734" y="21239"/>
                            <a:pt x="28494" y="124701"/>
                            <a:pt x="28494" y="124701"/>
                          </a:cubicBezTo>
                          <a:lnTo>
                            <a:pt x="41953" y="192730"/>
                          </a:lnTo>
                          <a:lnTo>
                            <a:pt x="50574" y="246774"/>
                          </a:lnTo>
                          <a:cubicBezTo>
                            <a:pt x="50574" y="246774"/>
                            <a:pt x="59512" y="268644"/>
                            <a:pt x="68344" y="298295"/>
                          </a:cubicBezTo>
                          <a:cubicBezTo>
                            <a:pt x="77176" y="327946"/>
                            <a:pt x="103988" y="325317"/>
                            <a:pt x="110927" y="326368"/>
                          </a:cubicBezTo>
                          <a:cubicBezTo>
                            <a:pt x="117762" y="327315"/>
                            <a:pt x="110822" y="319534"/>
                            <a:pt x="110822" y="319534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262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222" name="图形 12978"/>
                <p:cNvGrpSpPr/>
                <p:nvPr/>
              </p:nvGrpSpPr>
              <p:grpSpPr>
                <a:xfrm>
                  <a:off x="8946209" y="3897151"/>
                  <a:ext cx="673450" cy="1043348"/>
                  <a:chOff x="8946209" y="3897151"/>
                  <a:chExt cx="673450" cy="1043348"/>
                </a:xfrm>
              </p:grpSpPr>
              <p:sp>
                <p:nvSpPr>
                  <p:cNvPr id="13223" name="任意多边形: 形状 13222"/>
                  <p:cNvSpPr/>
                  <p:nvPr/>
                </p:nvSpPr>
                <p:spPr>
                  <a:xfrm>
                    <a:off x="9025071" y="4228356"/>
                    <a:ext cx="558628" cy="661673"/>
                  </a:xfrm>
                  <a:custGeom>
                    <a:avLst/>
                    <a:gdLst>
                      <a:gd name="connsiteX0" fmla="*/ 147304 w 558628"/>
                      <a:gd name="connsiteY0" fmla="*/ 0 h 661673"/>
                      <a:gd name="connsiteX1" fmla="*/ 345606 w 558628"/>
                      <a:gd name="connsiteY1" fmla="*/ 18295 h 661673"/>
                      <a:gd name="connsiteX2" fmla="*/ 558629 w 558628"/>
                      <a:gd name="connsiteY2" fmla="*/ 584813 h 661673"/>
                      <a:gd name="connsiteX3" fmla="*/ 520356 w 558628"/>
                      <a:gd name="connsiteY3" fmla="*/ 623086 h 661673"/>
                      <a:gd name="connsiteX4" fmla="*/ 224900 w 558628"/>
                      <a:gd name="connsiteY4" fmla="*/ 97364 h 661673"/>
                      <a:gd name="connsiteX5" fmla="*/ 55618 w 558628"/>
                      <a:gd name="connsiteY5" fmla="*/ 659676 h 661673"/>
                      <a:gd name="connsiteX6" fmla="*/ 53725 w 558628"/>
                      <a:gd name="connsiteY6" fmla="*/ 661674 h 661673"/>
                      <a:gd name="connsiteX7" fmla="*/ 1573 w 558628"/>
                      <a:gd name="connsiteY7" fmla="*/ 661674 h 661673"/>
                      <a:gd name="connsiteX8" fmla="*/ 147304 w 558628"/>
                      <a:gd name="connsiteY8" fmla="*/ 0 h 661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628" h="661673">
                        <a:moveTo>
                          <a:pt x="147304" y="0"/>
                        </a:moveTo>
                        <a:lnTo>
                          <a:pt x="345606" y="18295"/>
                        </a:lnTo>
                        <a:cubicBezTo>
                          <a:pt x="332463" y="89793"/>
                          <a:pt x="330255" y="356124"/>
                          <a:pt x="558629" y="584813"/>
                        </a:cubicBezTo>
                        <a:lnTo>
                          <a:pt x="520356" y="623086"/>
                        </a:lnTo>
                        <a:cubicBezTo>
                          <a:pt x="520356" y="623086"/>
                          <a:pt x="271900" y="366323"/>
                          <a:pt x="224900" y="97364"/>
                        </a:cubicBezTo>
                        <a:cubicBezTo>
                          <a:pt x="146567" y="154878"/>
                          <a:pt x="34694" y="378205"/>
                          <a:pt x="55618" y="659676"/>
                        </a:cubicBezTo>
                        <a:cubicBezTo>
                          <a:pt x="55723" y="660728"/>
                          <a:pt x="54882" y="661674"/>
                          <a:pt x="53725" y="661674"/>
                        </a:cubicBezTo>
                        <a:lnTo>
                          <a:pt x="1573" y="661674"/>
                        </a:lnTo>
                        <a:cubicBezTo>
                          <a:pt x="1679" y="661674"/>
                          <a:pt x="-26080" y="229530"/>
                          <a:pt x="147304" y="0"/>
                        </a:cubicBezTo>
                        <a:close/>
                      </a:path>
                    </a:pathLst>
                  </a:custGeom>
                  <a:solidFill>
                    <a:srgbClr val="00AF7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4" name="任意多边形: 形状 13223"/>
                  <p:cNvSpPr/>
                  <p:nvPr/>
                </p:nvSpPr>
                <p:spPr>
                  <a:xfrm>
                    <a:off x="9165251" y="3897151"/>
                    <a:ext cx="236655" cy="374518"/>
                  </a:xfrm>
                  <a:custGeom>
                    <a:avLst/>
                    <a:gdLst>
                      <a:gd name="connsiteX0" fmla="*/ 605 w 236655"/>
                      <a:gd name="connsiteY0" fmla="*/ 316169 h 374518"/>
                      <a:gd name="connsiteX1" fmla="*/ 11750 w 236655"/>
                      <a:gd name="connsiteY1" fmla="*/ 289568 h 374518"/>
                      <a:gd name="connsiteX2" fmla="*/ 48656 w 236655"/>
                      <a:gd name="connsiteY2" fmla="*/ 146571 h 374518"/>
                      <a:gd name="connsiteX3" fmla="*/ 55385 w 236655"/>
                      <a:gd name="connsiteY3" fmla="*/ 85167 h 374518"/>
                      <a:gd name="connsiteX4" fmla="*/ 55385 w 236655"/>
                      <a:gd name="connsiteY4" fmla="*/ 85167 h 374518"/>
                      <a:gd name="connsiteX5" fmla="*/ 34882 w 236655"/>
                      <a:gd name="connsiteY5" fmla="*/ 53098 h 374518"/>
                      <a:gd name="connsiteX6" fmla="*/ 35618 w 236655"/>
                      <a:gd name="connsiteY6" fmla="*/ 46894 h 374518"/>
                      <a:gd name="connsiteX7" fmla="*/ 74100 w 236655"/>
                      <a:gd name="connsiteY7" fmla="*/ 9989 h 374518"/>
                      <a:gd name="connsiteX8" fmla="*/ 117000 w 236655"/>
                      <a:gd name="connsiteY8" fmla="*/ 44476 h 374518"/>
                      <a:gd name="connsiteX9" fmla="*/ 184187 w 236655"/>
                      <a:gd name="connsiteY9" fmla="*/ 0 h 374518"/>
                      <a:gd name="connsiteX10" fmla="*/ 224878 w 236655"/>
                      <a:gd name="connsiteY10" fmla="*/ 52993 h 374518"/>
                      <a:gd name="connsiteX11" fmla="*/ 231922 w 236655"/>
                      <a:gd name="connsiteY11" fmla="*/ 136898 h 374518"/>
                      <a:gd name="connsiteX12" fmla="*/ 210999 w 236655"/>
                      <a:gd name="connsiteY12" fmla="*/ 212392 h 374518"/>
                      <a:gd name="connsiteX13" fmla="*/ 203744 w 236655"/>
                      <a:gd name="connsiteY13" fmla="*/ 306391 h 374518"/>
                      <a:gd name="connsiteX14" fmla="*/ 211419 w 236655"/>
                      <a:gd name="connsiteY14" fmla="*/ 334780 h 374518"/>
                      <a:gd name="connsiteX15" fmla="*/ 205531 w 236655"/>
                      <a:gd name="connsiteY15" fmla="*/ 349500 h 374518"/>
                      <a:gd name="connsiteX16" fmla="*/ 114476 w 236655"/>
                      <a:gd name="connsiteY16" fmla="*/ 374314 h 374518"/>
                      <a:gd name="connsiteX17" fmla="*/ 1341 w 236655"/>
                      <a:gd name="connsiteY17" fmla="*/ 323635 h 374518"/>
                      <a:gd name="connsiteX18" fmla="*/ 605 w 236655"/>
                      <a:gd name="connsiteY18" fmla="*/ 316169 h 37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6655" h="374518">
                        <a:moveTo>
                          <a:pt x="605" y="316169"/>
                        </a:moveTo>
                        <a:lnTo>
                          <a:pt x="11750" y="289568"/>
                        </a:lnTo>
                        <a:cubicBezTo>
                          <a:pt x="30781" y="243935"/>
                          <a:pt x="43188" y="195674"/>
                          <a:pt x="48656" y="146571"/>
                        </a:cubicBezTo>
                        <a:lnTo>
                          <a:pt x="55385" y="85167"/>
                        </a:lnTo>
                        <a:lnTo>
                          <a:pt x="55385" y="85167"/>
                        </a:lnTo>
                        <a:cubicBezTo>
                          <a:pt x="45396" y="68554"/>
                          <a:pt x="34882" y="53098"/>
                          <a:pt x="34882" y="53098"/>
                        </a:cubicBezTo>
                        <a:cubicBezTo>
                          <a:pt x="33515" y="51205"/>
                          <a:pt x="33936" y="48577"/>
                          <a:pt x="35618" y="46894"/>
                        </a:cubicBezTo>
                        <a:lnTo>
                          <a:pt x="74100" y="9989"/>
                        </a:lnTo>
                        <a:cubicBezTo>
                          <a:pt x="74100" y="9989"/>
                          <a:pt x="91134" y="33857"/>
                          <a:pt x="117000" y="44476"/>
                        </a:cubicBezTo>
                        <a:lnTo>
                          <a:pt x="184187" y="0"/>
                        </a:lnTo>
                        <a:cubicBezTo>
                          <a:pt x="184187" y="0"/>
                          <a:pt x="199853" y="8832"/>
                          <a:pt x="224878" y="52993"/>
                        </a:cubicBezTo>
                        <a:cubicBezTo>
                          <a:pt x="246327" y="91055"/>
                          <a:pt x="231922" y="136898"/>
                          <a:pt x="231922" y="136898"/>
                        </a:cubicBezTo>
                        <a:lnTo>
                          <a:pt x="210999" y="212392"/>
                        </a:lnTo>
                        <a:cubicBezTo>
                          <a:pt x="199748" y="248772"/>
                          <a:pt x="199748" y="273376"/>
                          <a:pt x="203744" y="306391"/>
                        </a:cubicBezTo>
                        <a:lnTo>
                          <a:pt x="211419" y="334780"/>
                        </a:lnTo>
                        <a:cubicBezTo>
                          <a:pt x="212051" y="340668"/>
                          <a:pt x="210788" y="346556"/>
                          <a:pt x="205531" y="349500"/>
                        </a:cubicBezTo>
                        <a:cubicBezTo>
                          <a:pt x="188919" y="358753"/>
                          <a:pt x="151802" y="376627"/>
                          <a:pt x="114476" y="374314"/>
                        </a:cubicBezTo>
                        <a:cubicBezTo>
                          <a:pt x="114476" y="374314"/>
                          <a:pt x="33831" y="371160"/>
                          <a:pt x="1341" y="323635"/>
                        </a:cubicBezTo>
                        <a:cubicBezTo>
                          <a:pt x="-236" y="321427"/>
                          <a:pt x="-341" y="318588"/>
                          <a:pt x="605" y="316169"/>
                        </a:cubicBezTo>
                        <a:close/>
                      </a:path>
                    </a:pathLst>
                  </a:custGeom>
                  <a:solidFill>
                    <a:srgbClr val="AFD4F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25" name="图形 12978"/>
                  <p:cNvGrpSpPr/>
                  <p:nvPr/>
                </p:nvGrpSpPr>
                <p:grpSpPr>
                  <a:xfrm>
                    <a:off x="9509459" y="4807386"/>
                    <a:ext cx="110200" cy="132166"/>
                    <a:chOff x="9509459" y="4807386"/>
                    <a:chExt cx="110200" cy="132166"/>
                  </a:xfrm>
                  <a:solidFill>
                    <a:srgbClr val="DADADA"/>
                  </a:solidFill>
                </p:grpSpPr>
                <p:sp>
                  <p:nvSpPr>
                    <p:cNvPr id="13226" name="任意多边形: 形状 13225"/>
                    <p:cNvSpPr/>
                    <p:nvPr/>
                  </p:nvSpPr>
                  <p:spPr>
                    <a:xfrm>
                      <a:off x="9515770" y="4813169"/>
                      <a:ext cx="100839" cy="123334"/>
                    </a:xfrm>
                    <a:custGeom>
                      <a:avLst/>
                      <a:gdLst>
                        <a:gd name="connsiteX0" fmla="*/ 3161 w 100839"/>
                        <a:gd name="connsiteY0" fmla="*/ 91265 h 123334"/>
                        <a:gd name="connsiteX1" fmla="*/ 29762 w 100839"/>
                        <a:gd name="connsiteY1" fmla="*/ 38273 h 123334"/>
                        <a:gd name="connsiteX2" fmla="*/ 68035 w 100839"/>
                        <a:gd name="connsiteY2" fmla="*/ 0 h 123334"/>
                        <a:gd name="connsiteX3" fmla="*/ 100840 w 100839"/>
                        <a:gd name="connsiteY3" fmla="*/ 32805 h 123334"/>
                        <a:gd name="connsiteX4" fmla="*/ 10310 w 100839"/>
                        <a:gd name="connsiteY4" fmla="*/ 123335 h 123334"/>
                        <a:gd name="connsiteX5" fmla="*/ 6631 w 100839"/>
                        <a:gd name="connsiteY5" fmla="*/ 119970 h 123334"/>
                        <a:gd name="connsiteX6" fmla="*/ 3161 w 100839"/>
                        <a:gd name="connsiteY6" fmla="*/ 91265 h 123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839" h="123334">
                          <a:moveTo>
                            <a:pt x="3161" y="91265"/>
                          </a:moveTo>
                          <a:lnTo>
                            <a:pt x="29762" y="38273"/>
                          </a:lnTo>
                          <a:lnTo>
                            <a:pt x="68035" y="0"/>
                          </a:lnTo>
                          <a:lnTo>
                            <a:pt x="100840" y="32805"/>
                          </a:lnTo>
                          <a:lnTo>
                            <a:pt x="10310" y="123335"/>
                          </a:lnTo>
                          <a:lnTo>
                            <a:pt x="6631" y="119970"/>
                          </a:lnTo>
                          <a:cubicBezTo>
                            <a:pt x="-1150" y="112084"/>
                            <a:pt x="-1781" y="101149"/>
                            <a:pt x="3161" y="91265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7" name="任意多边形: 形状 13226"/>
                    <p:cNvSpPr/>
                    <p:nvPr/>
                  </p:nvSpPr>
                  <p:spPr>
                    <a:xfrm>
                      <a:off x="9509459" y="4807386"/>
                      <a:ext cx="110200" cy="132166"/>
                    </a:xfrm>
                    <a:custGeom>
                      <a:avLst/>
                      <a:gdLst>
                        <a:gd name="connsiteX0" fmla="*/ 13993 w 110200"/>
                        <a:gd name="connsiteY0" fmla="*/ 132166 h 132166"/>
                        <a:gd name="connsiteX1" fmla="*/ 9472 w 110200"/>
                        <a:gd name="connsiteY1" fmla="*/ 130274 h 132166"/>
                        <a:gd name="connsiteX2" fmla="*/ 8736 w 110200"/>
                        <a:gd name="connsiteY2" fmla="*/ 129538 h 132166"/>
                        <a:gd name="connsiteX3" fmla="*/ 3164 w 110200"/>
                        <a:gd name="connsiteY3" fmla="*/ 95156 h 132166"/>
                        <a:gd name="connsiteX4" fmla="*/ 29975 w 110200"/>
                        <a:gd name="connsiteY4" fmla="*/ 41637 h 132166"/>
                        <a:gd name="connsiteX5" fmla="*/ 71612 w 110200"/>
                        <a:gd name="connsiteY5" fmla="*/ 0 h 132166"/>
                        <a:gd name="connsiteX6" fmla="*/ 110201 w 110200"/>
                        <a:gd name="connsiteY6" fmla="*/ 38588 h 132166"/>
                        <a:gd name="connsiteX7" fmla="*/ 18409 w 110200"/>
                        <a:gd name="connsiteY7" fmla="*/ 130379 h 132166"/>
                        <a:gd name="connsiteX8" fmla="*/ 13993 w 110200"/>
                        <a:gd name="connsiteY8" fmla="*/ 132166 h 132166"/>
                        <a:gd name="connsiteX9" fmla="*/ 36809 w 110200"/>
                        <a:gd name="connsiteY9" fmla="*/ 46474 h 132166"/>
                        <a:gd name="connsiteX10" fmla="*/ 10523 w 110200"/>
                        <a:gd name="connsiteY10" fmla="*/ 98836 h 132166"/>
                        <a:gd name="connsiteX11" fmla="*/ 14098 w 110200"/>
                        <a:gd name="connsiteY11" fmla="*/ 123229 h 132166"/>
                        <a:gd name="connsiteX12" fmla="*/ 98845 w 110200"/>
                        <a:gd name="connsiteY12" fmla="*/ 38483 h 132166"/>
                        <a:gd name="connsiteX13" fmla="*/ 71823 w 110200"/>
                        <a:gd name="connsiteY13" fmla="*/ 11461 h 132166"/>
                        <a:gd name="connsiteX14" fmla="*/ 36809 w 110200"/>
                        <a:gd name="connsiteY14" fmla="*/ 46474 h 132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0200" h="132166">
                          <a:moveTo>
                            <a:pt x="13993" y="132166"/>
                          </a:moveTo>
                          <a:cubicBezTo>
                            <a:pt x="12311" y="132166"/>
                            <a:pt x="10734" y="131535"/>
                            <a:pt x="9472" y="130274"/>
                          </a:cubicBezTo>
                          <a:lnTo>
                            <a:pt x="8736" y="129538"/>
                          </a:lnTo>
                          <a:cubicBezTo>
                            <a:pt x="-306" y="120495"/>
                            <a:pt x="-2620" y="106616"/>
                            <a:pt x="3164" y="95156"/>
                          </a:cubicBezTo>
                          <a:lnTo>
                            <a:pt x="29975" y="41637"/>
                          </a:lnTo>
                          <a:lnTo>
                            <a:pt x="71612" y="0"/>
                          </a:lnTo>
                          <a:lnTo>
                            <a:pt x="110201" y="38588"/>
                          </a:lnTo>
                          <a:lnTo>
                            <a:pt x="18409" y="130379"/>
                          </a:lnTo>
                          <a:cubicBezTo>
                            <a:pt x="17358" y="131535"/>
                            <a:pt x="15780" y="132166"/>
                            <a:pt x="13993" y="132166"/>
                          </a:cubicBezTo>
                          <a:close/>
                          <a:moveTo>
                            <a:pt x="36809" y="46474"/>
                          </a:moveTo>
                          <a:lnTo>
                            <a:pt x="10523" y="98836"/>
                          </a:lnTo>
                          <a:cubicBezTo>
                            <a:pt x="6423" y="106932"/>
                            <a:pt x="7895" y="116710"/>
                            <a:pt x="14098" y="123229"/>
                          </a:cubicBezTo>
                          <a:lnTo>
                            <a:pt x="98845" y="38483"/>
                          </a:lnTo>
                          <a:lnTo>
                            <a:pt x="71823" y="11461"/>
                          </a:lnTo>
                          <a:lnTo>
                            <a:pt x="36809" y="46474"/>
                          </a:ln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28" name="图形 12978"/>
                  <p:cNvGrpSpPr/>
                  <p:nvPr/>
                </p:nvGrpSpPr>
                <p:grpSpPr>
                  <a:xfrm>
                    <a:off x="8946209" y="4885824"/>
                    <a:ext cx="136161" cy="54675"/>
                    <a:chOff x="8946209" y="4885824"/>
                    <a:chExt cx="136161" cy="54675"/>
                  </a:xfrm>
                  <a:solidFill>
                    <a:srgbClr val="DADADA"/>
                  </a:solidFill>
                </p:grpSpPr>
                <p:sp>
                  <p:nvSpPr>
                    <p:cNvPr id="13229" name="任意多边形: 形状 13228"/>
                    <p:cNvSpPr/>
                    <p:nvPr/>
                  </p:nvSpPr>
                  <p:spPr>
                    <a:xfrm>
                      <a:off x="8952728" y="4890030"/>
                      <a:ext cx="128171" cy="46368"/>
                    </a:xfrm>
                    <a:custGeom>
                      <a:avLst/>
                      <a:gdLst>
                        <a:gd name="connsiteX0" fmla="*/ 17769 w 128171"/>
                        <a:gd name="connsiteY0" fmla="*/ 18716 h 46368"/>
                        <a:gd name="connsiteX1" fmla="*/ 74021 w 128171"/>
                        <a:gd name="connsiteY1" fmla="*/ 0 h 46368"/>
                        <a:gd name="connsiteX2" fmla="*/ 128171 w 128171"/>
                        <a:gd name="connsiteY2" fmla="*/ 0 h 46368"/>
                        <a:gd name="connsiteX3" fmla="*/ 128171 w 128171"/>
                        <a:gd name="connsiteY3" fmla="*/ 46369 h 46368"/>
                        <a:gd name="connsiteX4" fmla="*/ 210 w 128171"/>
                        <a:gd name="connsiteY4" fmla="*/ 46369 h 46368"/>
                        <a:gd name="connsiteX5" fmla="*/ 0 w 128171"/>
                        <a:gd name="connsiteY5" fmla="*/ 41427 h 46368"/>
                        <a:gd name="connsiteX6" fmla="*/ 17769 w 128171"/>
                        <a:gd name="connsiteY6" fmla="*/ 18716 h 46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171" h="46368">
                          <a:moveTo>
                            <a:pt x="17769" y="18716"/>
                          </a:moveTo>
                          <a:lnTo>
                            <a:pt x="74021" y="0"/>
                          </a:lnTo>
                          <a:lnTo>
                            <a:pt x="128171" y="0"/>
                          </a:lnTo>
                          <a:lnTo>
                            <a:pt x="128171" y="46369"/>
                          </a:lnTo>
                          <a:lnTo>
                            <a:pt x="210" y="46369"/>
                          </a:lnTo>
                          <a:lnTo>
                            <a:pt x="0" y="41427"/>
                          </a:lnTo>
                          <a:cubicBezTo>
                            <a:pt x="0" y="30387"/>
                            <a:pt x="7255" y="22186"/>
                            <a:pt x="17769" y="18716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30" name="任意多边形: 形状 13229"/>
                    <p:cNvSpPr/>
                    <p:nvPr/>
                  </p:nvSpPr>
                  <p:spPr>
                    <a:xfrm>
                      <a:off x="8946209" y="4885824"/>
                      <a:ext cx="136161" cy="54675"/>
                    </a:xfrm>
                    <a:custGeom>
                      <a:avLst/>
                      <a:gdLst>
                        <a:gd name="connsiteX0" fmla="*/ 136162 w 136161"/>
                        <a:gd name="connsiteY0" fmla="*/ 54675 h 54675"/>
                        <a:gd name="connsiteX1" fmla="*/ 0 w 136161"/>
                        <a:gd name="connsiteY1" fmla="*/ 54675 h 54675"/>
                        <a:gd name="connsiteX2" fmla="*/ 0 w 136161"/>
                        <a:gd name="connsiteY2" fmla="*/ 47210 h 54675"/>
                        <a:gd name="connsiteX3" fmla="*/ 20397 w 136161"/>
                        <a:gd name="connsiteY3" fmla="*/ 18926 h 54675"/>
                        <a:gd name="connsiteX4" fmla="*/ 77281 w 136161"/>
                        <a:gd name="connsiteY4" fmla="*/ 0 h 54675"/>
                        <a:gd name="connsiteX5" fmla="*/ 136162 w 136161"/>
                        <a:gd name="connsiteY5" fmla="*/ 0 h 54675"/>
                        <a:gd name="connsiteX6" fmla="*/ 136162 w 136161"/>
                        <a:gd name="connsiteY6" fmla="*/ 54675 h 54675"/>
                        <a:gd name="connsiteX7" fmla="*/ 8201 w 136161"/>
                        <a:gd name="connsiteY7" fmla="*/ 46579 h 54675"/>
                        <a:gd name="connsiteX8" fmla="*/ 127961 w 136161"/>
                        <a:gd name="connsiteY8" fmla="*/ 46579 h 54675"/>
                        <a:gd name="connsiteX9" fmla="*/ 127961 w 136161"/>
                        <a:gd name="connsiteY9" fmla="*/ 8307 h 54675"/>
                        <a:gd name="connsiteX10" fmla="*/ 78543 w 136161"/>
                        <a:gd name="connsiteY10" fmla="*/ 8307 h 54675"/>
                        <a:gd name="connsiteX11" fmla="*/ 22921 w 136161"/>
                        <a:gd name="connsiteY11" fmla="*/ 26812 h 54675"/>
                        <a:gd name="connsiteX12" fmla="*/ 8201 w 136161"/>
                        <a:gd name="connsiteY12" fmla="*/ 46579 h 54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6161" h="54675">
                          <a:moveTo>
                            <a:pt x="136162" y="54675"/>
                          </a:moveTo>
                          <a:lnTo>
                            <a:pt x="0" y="54675"/>
                          </a:lnTo>
                          <a:lnTo>
                            <a:pt x="0" y="47210"/>
                          </a:lnTo>
                          <a:cubicBezTo>
                            <a:pt x="0" y="34382"/>
                            <a:pt x="8201" y="23027"/>
                            <a:pt x="20397" y="18926"/>
                          </a:cubicBezTo>
                          <a:lnTo>
                            <a:pt x="77281" y="0"/>
                          </a:lnTo>
                          <a:lnTo>
                            <a:pt x="136162" y="0"/>
                          </a:lnTo>
                          <a:lnTo>
                            <a:pt x="136162" y="54675"/>
                          </a:lnTo>
                          <a:close/>
                          <a:moveTo>
                            <a:pt x="8201" y="46579"/>
                          </a:moveTo>
                          <a:lnTo>
                            <a:pt x="127961" y="46579"/>
                          </a:lnTo>
                          <a:lnTo>
                            <a:pt x="127961" y="8307"/>
                          </a:lnTo>
                          <a:lnTo>
                            <a:pt x="78543" y="8307"/>
                          </a:lnTo>
                          <a:lnTo>
                            <a:pt x="22921" y="26812"/>
                          </a:lnTo>
                          <a:cubicBezTo>
                            <a:pt x="14405" y="29651"/>
                            <a:pt x="8517" y="37537"/>
                            <a:pt x="8201" y="46579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31" name="任意多边形: 形状 13230"/>
                  <p:cNvSpPr/>
                  <p:nvPr/>
                </p:nvSpPr>
                <p:spPr>
                  <a:xfrm>
                    <a:off x="9057115" y="3929325"/>
                    <a:ext cx="503453" cy="960810"/>
                  </a:xfrm>
                  <a:custGeom>
                    <a:avLst/>
                    <a:gdLst>
                      <a:gd name="connsiteX0" fmla="*/ 232811 w 503453"/>
                      <a:gd name="connsiteY0" fmla="*/ 464108 h 960810"/>
                      <a:gd name="connsiteX1" fmla="*/ 251001 w 503453"/>
                      <a:gd name="connsiteY1" fmla="*/ 408276 h 960810"/>
                      <a:gd name="connsiteX2" fmla="*/ 293795 w 503453"/>
                      <a:gd name="connsiteY2" fmla="*/ 347608 h 960810"/>
                      <a:gd name="connsiteX3" fmla="*/ 312301 w 503453"/>
                      <a:gd name="connsiteY3" fmla="*/ 325948 h 960810"/>
                      <a:gd name="connsiteX4" fmla="*/ 312301 w 503453"/>
                      <a:gd name="connsiteY4" fmla="*/ 325948 h 960810"/>
                      <a:gd name="connsiteX5" fmla="*/ 317662 w 503453"/>
                      <a:gd name="connsiteY5" fmla="*/ 313541 h 960810"/>
                      <a:gd name="connsiteX6" fmla="*/ 315034 w 503453"/>
                      <a:gd name="connsiteY6" fmla="*/ 286098 h 960810"/>
                      <a:gd name="connsiteX7" fmla="*/ 148591 w 503453"/>
                      <a:gd name="connsiteY7" fmla="*/ 289463 h 960810"/>
                      <a:gd name="connsiteX8" fmla="*/ 153112 w 503453"/>
                      <a:gd name="connsiteY8" fmla="*/ 215336 h 960810"/>
                      <a:gd name="connsiteX9" fmla="*/ 194748 w 503453"/>
                      <a:gd name="connsiteY9" fmla="*/ 68134 h 960810"/>
                      <a:gd name="connsiteX10" fmla="*/ 159105 w 503453"/>
                      <a:gd name="connsiteY10" fmla="*/ 0 h 960810"/>
                      <a:gd name="connsiteX11" fmla="*/ 143754 w 503453"/>
                      <a:gd name="connsiteY11" fmla="*/ 15036 h 960810"/>
                      <a:gd name="connsiteX12" fmla="*/ 144384 w 503453"/>
                      <a:gd name="connsiteY12" fmla="*/ 22816 h 960810"/>
                      <a:gd name="connsiteX13" fmla="*/ 163731 w 503453"/>
                      <a:gd name="connsiteY13" fmla="*/ 64348 h 960810"/>
                      <a:gd name="connsiteX14" fmla="*/ 114839 w 503453"/>
                      <a:gd name="connsiteY14" fmla="*/ 273270 h 960810"/>
                      <a:gd name="connsiteX15" fmla="*/ 115365 w 503453"/>
                      <a:gd name="connsiteY15" fmla="*/ 299031 h 960810"/>
                      <a:gd name="connsiteX16" fmla="*/ 165413 w 503453"/>
                      <a:gd name="connsiteY16" fmla="*/ 344979 h 960810"/>
                      <a:gd name="connsiteX17" fmla="*/ 168042 w 503453"/>
                      <a:gd name="connsiteY17" fmla="*/ 378415 h 960810"/>
                      <a:gd name="connsiteX18" fmla="*/ 1178 w 503453"/>
                      <a:gd name="connsiteY18" fmla="*/ 960810 h 960810"/>
                      <a:gd name="connsiteX19" fmla="*/ 21786 w 503453"/>
                      <a:gd name="connsiteY19" fmla="*/ 960810 h 960810"/>
                      <a:gd name="connsiteX20" fmla="*/ 20419 w 503453"/>
                      <a:gd name="connsiteY20" fmla="*/ 942410 h 960810"/>
                      <a:gd name="connsiteX21" fmla="*/ 23679 w 503453"/>
                      <a:gd name="connsiteY21" fmla="*/ 812451 h 960810"/>
                      <a:gd name="connsiteX22" fmla="*/ 31880 w 503453"/>
                      <a:gd name="connsiteY22" fmla="*/ 747051 h 960810"/>
                      <a:gd name="connsiteX23" fmla="*/ 57430 w 503453"/>
                      <a:gd name="connsiteY23" fmla="*/ 626030 h 960810"/>
                      <a:gd name="connsiteX24" fmla="*/ 76777 w 503453"/>
                      <a:gd name="connsiteY24" fmla="*/ 578294 h 960810"/>
                      <a:gd name="connsiteX25" fmla="*/ 97385 w 503453"/>
                      <a:gd name="connsiteY25" fmla="*/ 528561 h 960810"/>
                      <a:gd name="connsiteX26" fmla="*/ 123881 w 503453"/>
                      <a:gd name="connsiteY26" fmla="*/ 482823 h 960810"/>
                      <a:gd name="connsiteX27" fmla="*/ 144490 w 503453"/>
                      <a:gd name="connsiteY27" fmla="*/ 450439 h 960810"/>
                      <a:gd name="connsiteX28" fmla="*/ 168358 w 503453"/>
                      <a:gd name="connsiteY28" fmla="*/ 415741 h 960810"/>
                      <a:gd name="connsiteX29" fmla="*/ 182132 w 503453"/>
                      <a:gd name="connsiteY29" fmla="*/ 403334 h 960810"/>
                      <a:gd name="connsiteX30" fmla="*/ 190333 w 503453"/>
                      <a:gd name="connsiteY30" fmla="*/ 402598 h 960810"/>
                      <a:gd name="connsiteX31" fmla="*/ 251842 w 503453"/>
                      <a:gd name="connsiteY31" fmla="*/ 575981 h 960810"/>
                      <a:gd name="connsiteX32" fmla="*/ 359616 w 503453"/>
                      <a:gd name="connsiteY32" fmla="*/ 761982 h 960810"/>
                      <a:gd name="connsiteX33" fmla="*/ 438684 w 503453"/>
                      <a:gd name="connsiteY33" fmla="*/ 864603 h 960810"/>
                      <a:gd name="connsiteX34" fmla="*/ 488417 w 503453"/>
                      <a:gd name="connsiteY34" fmla="*/ 922222 h 960810"/>
                      <a:gd name="connsiteX35" fmla="*/ 503453 w 503453"/>
                      <a:gd name="connsiteY35" fmla="*/ 904873 h 960810"/>
                      <a:gd name="connsiteX36" fmla="*/ 232811 w 503453"/>
                      <a:gd name="connsiteY36" fmla="*/ 464108 h 96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03453" h="960810">
                        <a:moveTo>
                          <a:pt x="232811" y="464108"/>
                        </a:moveTo>
                        <a:cubicBezTo>
                          <a:pt x="228080" y="443604"/>
                          <a:pt x="235019" y="422050"/>
                          <a:pt x="251001" y="408276"/>
                        </a:cubicBezTo>
                        <a:cubicBezTo>
                          <a:pt x="266983" y="394502"/>
                          <a:pt x="286119" y="373473"/>
                          <a:pt x="293795" y="347608"/>
                        </a:cubicBezTo>
                        <a:cubicBezTo>
                          <a:pt x="296633" y="338145"/>
                          <a:pt x="303468" y="330364"/>
                          <a:pt x="312301" y="325948"/>
                        </a:cubicBezTo>
                        <a:lnTo>
                          <a:pt x="312301" y="325948"/>
                        </a:lnTo>
                        <a:lnTo>
                          <a:pt x="317662" y="313541"/>
                        </a:lnTo>
                        <a:lnTo>
                          <a:pt x="315034" y="286098"/>
                        </a:lnTo>
                        <a:cubicBezTo>
                          <a:pt x="315034" y="286098"/>
                          <a:pt x="244692" y="341614"/>
                          <a:pt x="148591" y="289463"/>
                        </a:cubicBezTo>
                        <a:cubicBezTo>
                          <a:pt x="148591" y="289463"/>
                          <a:pt x="134186" y="260758"/>
                          <a:pt x="153112" y="215336"/>
                        </a:cubicBezTo>
                        <a:cubicBezTo>
                          <a:pt x="172038" y="169913"/>
                          <a:pt x="198113" y="105250"/>
                          <a:pt x="194748" y="68134"/>
                        </a:cubicBezTo>
                        <a:cubicBezTo>
                          <a:pt x="191384" y="31018"/>
                          <a:pt x="159105" y="0"/>
                          <a:pt x="159105" y="0"/>
                        </a:cubicBezTo>
                        <a:lnTo>
                          <a:pt x="143754" y="15036"/>
                        </a:lnTo>
                        <a:cubicBezTo>
                          <a:pt x="142492" y="18926"/>
                          <a:pt x="144384" y="22816"/>
                          <a:pt x="144384" y="22816"/>
                        </a:cubicBezTo>
                        <a:cubicBezTo>
                          <a:pt x="144384" y="22816"/>
                          <a:pt x="164572" y="56778"/>
                          <a:pt x="163731" y="64348"/>
                        </a:cubicBezTo>
                        <a:cubicBezTo>
                          <a:pt x="162890" y="71919"/>
                          <a:pt x="141125" y="229425"/>
                          <a:pt x="114839" y="273270"/>
                        </a:cubicBezTo>
                        <a:cubicBezTo>
                          <a:pt x="114839" y="273270"/>
                          <a:pt x="102537" y="289042"/>
                          <a:pt x="115365" y="299031"/>
                        </a:cubicBezTo>
                        <a:cubicBezTo>
                          <a:pt x="124723" y="306286"/>
                          <a:pt x="135552" y="329523"/>
                          <a:pt x="165413" y="344979"/>
                        </a:cubicBezTo>
                        <a:cubicBezTo>
                          <a:pt x="178451" y="351708"/>
                          <a:pt x="179923" y="369793"/>
                          <a:pt x="168042" y="378415"/>
                        </a:cubicBezTo>
                        <a:cubicBezTo>
                          <a:pt x="104535" y="423837"/>
                          <a:pt x="-13016" y="562313"/>
                          <a:pt x="1178" y="960810"/>
                        </a:cubicBezTo>
                        <a:lnTo>
                          <a:pt x="21786" y="960810"/>
                        </a:lnTo>
                        <a:lnTo>
                          <a:pt x="20419" y="942410"/>
                        </a:lnTo>
                        <a:lnTo>
                          <a:pt x="23679" y="812451"/>
                        </a:lnTo>
                        <a:lnTo>
                          <a:pt x="31880" y="747051"/>
                        </a:lnTo>
                        <a:lnTo>
                          <a:pt x="57430" y="626030"/>
                        </a:lnTo>
                        <a:lnTo>
                          <a:pt x="76777" y="578294"/>
                        </a:lnTo>
                        <a:lnTo>
                          <a:pt x="97385" y="528561"/>
                        </a:lnTo>
                        <a:lnTo>
                          <a:pt x="123881" y="482823"/>
                        </a:lnTo>
                        <a:lnTo>
                          <a:pt x="144490" y="450439"/>
                        </a:lnTo>
                        <a:lnTo>
                          <a:pt x="168358" y="415741"/>
                        </a:lnTo>
                        <a:lnTo>
                          <a:pt x="182132" y="403334"/>
                        </a:lnTo>
                        <a:cubicBezTo>
                          <a:pt x="182132" y="403334"/>
                          <a:pt x="188020" y="400075"/>
                          <a:pt x="190333" y="402598"/>
                        </a:cubicBezTo>
                        <a:cubicBezTo>
                          <a:pt x="192751" y="405016"/>
                          <a:pt x="212098" y="484401"/>
                          <a:pt x="251842" y="575981"/>
                        </a:cubicBezTo>
                        <a:cubicBezTo>
                          <a:pt x="291587" y="667562"/>
                          <a:pt x="345210" y="743582"/>
                          <a:pt x="359616" y="761982"/>
                        </a:cubicBezTo>
                        <a:cubicBezTo>
                          <a:pt x="374020" y="780382"/>
                          <a:pt x="435529" y="866390"/>
                          <a:pt x="438684" y="864603"/>
                        </a:cubicBezTo>
                        <a:cubicBezTo>
                          <a:pt x="441943" y="862710"/>
                          <a:pt x="488417" y="922222"/>
                          <a:pt x="488417" y="922222"/>
                        </a:cubicBezTo>
                        <a:lnTo>
                          <a:pt x="503453" y="904873"/>
                        </a:lnTo>
                        <a:cubicBezTo>
                          <a:pt x="503348" y="904768"/>
                          <a:pt x="277813" y="659361"/>
                          <a:pt x="232811" y="464108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32" name="任意多边形: 形状 13231"/>
                <p:cNvSpPr/>
                <p:nvPr/>
              </p:nvSpPr>
              <p:spPr>
                <a:xfrm>
                  <a:off x="9222713" y="3567224"/>
                  <a:ext cx="74783" cy="243813"/>
                </a:xfrm>
                <a:custGeom>
                  <a:avLst/>
                  <a:gdLst>
                    <a:gd name="connsiteX0" fmla="*/ 1287 w 74783"/>
                    <a:gd name="connsiteY0" fmla="*/ 29845 h 243813"/>
                    <a:gd name="connsiteX1" fmla="*/ 28099 w 74783"/>
                    <a:gd name="connsiteY1" fmla="*/ 930 h 243813"/>
                    <a:gd name="connsiteX2" fmla="*/ 39455 w 74783"/>
                    <a:gd name="connsiteY2" fmla="*/ 6713 h 243813"/>
                    <a:gd name="connsiteX3" fmla="*/ 45343 w 74783"/>
                    <a:gd name="connsiteY3" fmla="*/ 51610 h 243813"/>
                    <a:gd name="connsiteX4" fmla="*/ 69946 w 74783"/>
                    <a:gd name="connsiteY4" fmla="*/ 35838 h 243813"/>
                    <a:gd name="connsiteX5" fmla="*/ 69316 w 74783"/>
                    <a:gd name="connsiteY5" fmla="*/ 52871 h 243813"/>
                    <a:gd name="connsiteX6" fmla="*/ 47130 w 74783"/>
                    <a:gd name="connsiteY6" fmla="*/ 88410 h 243813"/>
                    <a:gd name="connsiteX7" fmla="*/ 43240 w 74783"/>
                    <a:gd name="connsiteY7" fmla="*/ 108598 h 243813"/>
                    <a:gd name="connsiteX8" fmla="*/ 74783 w 74783"/>
                    <a:gd name="connsiteY8" fmla="*/ 211114 h 243813"/>
                    <a:gd name="connsiteX9" fmla="*/ 51651 w 74783"/>
                    <a:gd name="connsiteY9" fmla="*/ 243814 h 243813"/>
                    <a:gd name="connsiteX10" fmla="*/ 20529 w 74783"/>
                    <a:gd name="connsiteY10" fmla="*/ 150025 h 243813"/>
                    <a:gd name="connsiteX11" fmla="*/ 1287 w 74783"/>
                    <a:gd name="connsiteY11" fmla="*/ 29845 h 24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783" h="243813">
                      <a:moveTo>
                        <a:pt x="1287" y="29845"/>
                      </a:moveTo>
                      <a:cubicBezTo>
                        <a:pt x="5808" y="14704"/>
                        <a:pt x="18846" y="5661"/>
                        <a:pt x="28099" y="930"/>
                      </a:cubicBezTo>
                      <a:cubicBezTo>
                        <a:pt x="33146" y="-1594"/>
                        <a:pt x="38719" y="1245"/>
                        <a:pt x="39455" y="6713"/>
                      </a:cubicBezTo>
                      <a:lnTo>
                        <a:pt x="45343" y="51610"/>
                      </a:lnTo>
                      <a:cubicBezTo>
                        <a:pt x="45343" y="51610"/>
                        <a:pt x="63007" y="33209"/>
                        <a:pt x="69946" y="35838"/>
                      </a:cubicBezTo>
                      <a:cubicBezTo>
                        <a:pt x="74678" y="37625"/>
                        <a:pt x="78043" y="40464"/>
                        <a:pt x="69316" y="52871"/>
                      </a:cubicBezTo>
                      <a:cubicBezTo>
                        <a:pt x="63743" y="60757"/>
                        <a:pt x="54911" y="79052"/>
                        <a:pt x="47130" y="88410"/>
                      </a:cubicBezTo>
                      <a:cubicBezTo>
                        <a:pt x="43450" y="92721"/>
                        <a:pt x="40822" y="100607"/>
                        <a:pt x="43240" y="108598"/>
                      </a:cubicBezTo>
                      <a:cubicBezTo>
                        <a:pt x="51546" y="136461"/>
                        <a:pt x="67528" y="189559"/>
                        <a:pt x="74783" y="211114"/>
                      </a:cubicBezTo>
                      <a:lnTo>
                        <a:pt x="51651" y="243814"/>
                      </a:lnTo>
                      <a:cubicBezTo>
                        <a:pt x="41662" y="216055"/>
                        <a:pt x="31043" y="184617"/>
                        <a:pt x="20529" y="150025"/>
                      </a:cubicBezTo>
                      <a:cubicBezTo>
                        <a:pt x="20529" y="150025"/>
                        <a:pt x="-6073" y="54238"/>
                        <a:pt x="1287" y="29845"/>
                      </a:cubicBezTo>
                      <a:close/>
                    </a:path>
                  </a:pathLst>
                </a:custGeom>
                <a:solidFill>
                  <a:srgbClr val="FFF8FC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3" name="任意多边形: 形状 13232"/>
                <p:cNvSpPr/>
                <p:nvPr/>
              </p:nvSpPr>
              <p:spPr>
                <a:xfrm>
                  <a:off x="9277411" y="3724070"/>
                  <a:ext cx="114645" cy="182036"/>
                </a:xfrm>
                <a:custGeom>
                  <a:avLst/>
                  <a:gdLst>
                    <a:gd name="connsiteX0" fmla="*/ 33440 w 114645"/>
                    <a:gd name="connsiteY0" fmla="*/ 94538 h 182036"/>
                    <a:gd name="connsiteX1" fmla="*/ 32178 w 114645"/>
                    <a:gd name="connsiteY1" fmla="*/ 75822 h 182036"/>
                    <a:gd name="connsiteX2" fmla="*/ 4 w 114645"/>
                    <a:gd name="connsiteY2" fmla="*/ 38391 h 182036"/>
                    <a:gd name="connsiteX3" fmla="*/ 33649 w 114645"/>
                    <a:gd name="connsiteY3" fmla="*/ 2116 h 182036"/>
                    <a:gd name="connsiteX4" fmla="*/ 45110 w 114645"/>
                    <a:gd name="connsiteY4" fmla="*/ 2221 h 182036"/>
                    <a:gd name="connsiteX5" fmla="*/ 73289 w 114645"/>
                    <a:gd name="connsiteY5" fmla="*/ 35552 h 182036"/>
                    <a:gd name="connsiteX6" fmla="*/ 74866 w 114645"/>
                    <a:gd name="connsiteY6" fmla="*/ 44700 h 182036"/>
                    <a:gd name="connsiteX7" fmla="*/ 72973 w 114645"/>
                    <a:gd name="connsiteY7" fmla="*/ 51219 h 182036"/>
                    <a:gd name="connsiteX8" fmla="*/ 111982 w 114645"/>
                    <a:gd name="connsiteY8" fmla="*/ 105578 h 182036"/>
                    <a:gd name="connsiteX9" fmla="*/ 111036 w 114645"/>
                    <a:gd name="connsiteY9" fmla="*/ 126607 h 182036"/>
                    <a:gd name="connsiteX10" fmla="*/ 74025 w 114645"/>
                    <a:gd name="connsiteY10" fmla="*/ 173397 h 182036"/>
                    <a:gd name="connsiteX11" fmla="*/ 60041 w 114645"/>
                    <a:gd name="connsiteY11" fmla="*/ 181703 h 182036"/>
                    <a:gd name="connsiteX12" fmla="*/ 36699 w 114645"/>
                    <a:gd name="connsiteY12" fmla="*/ 171083 h 182036"/>
                    <a:gd name="connsiteX13" fmla="*/ 33544 w 114645"/>
                    <a:gd name="connsiteY13" fmla="*/ 151737 h 182036"/>
                    <a:gd name="connsiteX14" fmla="*/ 38276 w 114645"/>
                    <a:gd name="connsiteY14" fmla="*/ 127343 h 182036"/>
                    <a:gd name="connsiteX15" fmla="*/ 31967 w 114645"/>
                    <a:gd name="connsiteY15" fmla="*/ 119352 h 182036"/>
                    <a:gd name="connsiteX16" fmla="*/ 27341 w 114645"/>
                    <a:gd name="connsiteY16" fmla="*/ 119142 h 182036"/>
                    <a:gd name="connsiteX17" fmla="*/ 22399 w 114645"/>
                    <a:gd name="connsiteY17" fmla="*/ 108207 h 182036"/>
                    <a:gd name="connsiteX18" fmla="*/ 33440 w 114645"/>
                    <a:gd name="connsiteY18" fmla="*/ 94538 h 18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645" h="182036">
                      <a:moveTo>
                        <a:pt x="33440" y="94538"/>
                      </a:moveTo>
                      <a:cubicBezTo>
                        <a:pt x="37961" y="88966"/>
                        <a:pt x="37435" y="80764"/>
                        <a:pt x="32178" y="75822"/>
                      </a:cubicBezTo>
                      <a:cubicBezTo>
                        <a:pt x="19875" y="64151"/>
                        <a:pt x="-312" y="44279"/>
                        <a:pt x="4" y="38391"/>
                      </a:cubicBezTo>
                      <a:cubicBezTo>
                        <a:pt x="319" y="31977"/>
                        <a:pt x="22715" y="11579"/>
                        <a:pt x="33649" y="2116"/>
                      </a:cubicBezTo>
                      <a:cubicBezTo>
                        <a:pt x="36909" y="-723"/>
                        <a:pt x="41851" y="-723"/>
                        <a:pt x="45110" y="2221"/>
                      </a:cubicBezTo>
                      <a:lnTo>
                        <a:pt x="73289" y="35552"/>
                      </a:lnTo>
                      <a:cubicBezTo>
                        <a:pt x="75812" y="37760"/>
                        <a:pt x="75812" y="41440"/>
                        <a:pt x="74866" y="44700"/>
                      </a:cubicBezTo>
                      <a:lnTo>
                        <a:pt x="72973" y="51219"/>
                      </a:lnTo>
                      <a:lnTo>
                        <a:pt x="111982" y="105578"/>
                      </a:lnTo>
                      <a:cubicBezTo>
                        <a:pt x="115872" y="112202"/>
                        <a:pt x="115452" y="120404"/>
                        <a:pt x="111036" y="126607"/>
                      </a:cubicBezTo>
                      <a:lnTo>
                        <a:pt x="74025" y="173397"/>
                      </a:lnTo>
                      <a:cubicBezTo>
                        <a:pt x="70555" y="177813"/>
                        <a:pt x="65508" y="180757"/>
                        <a:pt x="60041" y="181703"/>
                      </a:cubicBezTo>
                      <a:cubicBezTo>
                        <a:pt x="50788" y="183280"/>
                        <a:pt x="41325" y="179179"/>
                        <a:pt x="36699" y="171083"/>
                      </a:cubicBezTo>
                      <a:cubicBezTo>
                        <a:pt x="33440" y="165406"/>
                        <a:pt x="32178" y="158571"/>
                        <a:pt x="33544" y="151737"/>
                      </a:cubicBezTo>
                      <a:lnTo>
                        <a:pt x="38276" y="127343"/>
                      </a:lnTo>
                      <a:cubicBezTo>
                        <a:pt x="39117" y="123348"/>
                        <a:pt x="36068" y="119457"/>
                        <a:pt x="31967" y="119352"/>
                      </a:cubicBezTo>
                      <a:lnTo>
                        <a:pt x="27341" y="119142"/>
                      </a:lnTo>
                      <a:cubicBezTo>
                        <a:pt x="21873" y="118932"/>
                        <a:pt x="18930" y="112518"/>
                        <a:pt x="22399" y="108207"/>
                      </a:cubicBezTo>
                      <a:lnTo>
                        <a:pt x="33440" y="945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4" name="任意多边形: 形状 13233"/>
                <p:cNvSpPr/>
                <p:nvPr/>
              </p:nvSpPr>
              <p:spPr>
                <a:xfrm>
                  <a:off x="9223817" y="3576250"/>
                  <a:ext cx="65688" cy="241453"/>
                </a:xfrm>
                <a:custGeom>
                  <a:avLst/>
                  <a:gdLst>
                    <a:gd name="connsiteX0" fmla="*/ 62745 w 65688"/>
                    <a:gd name="connsiteY0" fmla="*/ 213338 h 241453"/>
                    <a:gd name="connsiteX1" fmla="*/ 65689 w 65688"/>
                    <a:gd name="connsiteY1" fmla="*/ 203139 h 241453"/>
                    <a:gd name="connsiteX2" fmla="*/ 52651 w 65688"/>
                    <a:gd name="connsiteY2" fmla="*/ 183477 h 241453"/>
                    <a:gd name="connsiteX3" fmla="*/ 14694 w 65688"/>
                    <a:gd name="connsiteY3" fmla="*/ 0 h 241453"/>
                    <a:gd name="connsiteX4" fmla="*/ 184 w 65688"/>
                    <a:gd name="connsiteY4" fmla="*/ 20819 h 241453"/>
                    <a:gd name="connsiteX5" fmla="*/ 17743 w 65688"/>
                    <a:gd name="connsiteY5" fmla="*/ 137319 h 241453"/>
                    <a:gd name="connsiteX6" fmla="*/ 48550 w 65688"/>
                    <a:gd name="connsiteY6" fmla="*/ 240571 h 241453"/>
                    <a:gd name="connsiteX7" fmla="*/ 62745 w 65688"/>
                    <a:gd name="connsiteY7" fmla="*/ 213338 h 24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688" h="241453">
                      <a:moveTo>
                        <a:pt x="62745" y="213338"/>
                      </a:moveTo>
                      <a:cubicBezTo>
                        <a:pt x="63165" y="212497"/>
                        <a:pt x="65689" y="203139"/>
                        <a:pt x="65689" y="203139"/>
                      </a:cubicBezTo>
                      <a:lnTo>
                        <a:pt x="52651" y="183477"/>
                      </a:lnTo>
                      <a:cubicBezTo>
                        <a:pt x="52651" y="183477"/>
                        <a:pt x="10698" y="71603"/>
                        <a:pt x="14694" y="0"/>
                      </a:cubicBezTo>
                      <a:cubicBezTo>
                        <a:pt x="14694" y="0"/>
                        <a:pt x="-1919" y="4206"/>
                        <a:pt x="184" y="20819"/>
                      </a:cubicBezTo>
                      <a:cubicBezTo>
                        <a:pt x="2287" y="37537"/>
                        <a:pt x="79" y="72970"/>
                        <a:pt x="17743" y="137319"/>
                      </a:cubicBezTo>
                      <a:cubicBezTo>
                        <a:pt x="35512" y="201667"/>
                        <a:pt x="52125" y="233841"/>
                        <a:pt x="48550" y="240571"/>
                      </a:cubicBezTo>
                      <a:cubicBezTo>
                        <a:pt x="45080" y="247300"/>
                        <a:pt x="62745" y="213338"/>
                        <a:pt x="62745" y="21333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26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35" name="图形 12978"/>
                <p:cNvGrpSpPr/>
                <p:nvPr/>
              </p:nvGrpSpPr>
              <p:grpSpPr>
                <a:xfrm>
                  <a:off x="9249592" y="3719890"/>
                  <a:ext cx="146460" cy="207752"/>
                  <a:chOff x="9249592" y="3719890"/>
                  <a:chExt cx="146460" cy="207752"/>
                </a:xfrm>
                <a:solidFill>
                  <a:srgbClr val="272525"/>
                </a:solidFill>
              </p:grpSpPr>
              <p:sp>
                <p:nvSpPr>
                  <p:cNvPr id="13236" name="任意多边形: 形状 13235"/>
                  <p:cNvSpPr/>
                  <p:nvPr/>
                </p:nvSpPr>
                <p:spPr>
                  <a:xfrm>
                    <a:off x="9249592" y="3779389"/>
                    <a:ext cx="44855" cy="148253"/>
                  </a:xfrm>
                  <a:custGeom>
                    <a:avLst/>
                    <a:gdLst>
                      <a:gd name="connsiteX0" fmla="*/ 8791 w 44855"/>
                      <a:gd name="connsiteY0" fmla="*/ 148254 h 148253"/>
                      <a:gd name="connsiteX1" fmla="*/ 4901 w 44855"/>
                      <a:gd name="connsiteY1" fmla="*/ 140999 h 148253"/>
                      <a:gd name="connsiteX2" fmla="*/ 19516 w 44855"/>
                      <a:gd name="connsiteY2" fmla="*/ 111033 h 148253"/>
                      <a:gd name="connsiteX3" fmla="*/ 9001 w 44855"/>
                      <a:gd name="connsiteY3" fmla="*/ 99151 h 148253"/>
                      <a:gd name="connsiteX4" fmla="*/ 4270 w 44855"/>
                      <a:gd name="connsiteY4" fmla="*/ 61509 h 148253"/>
                      <a:gd name="connsiteX5" fmla="*/ 37706 w 44855"/>
                      <a:gd name="connsiteY5" fmla="*/ 0 h 148253"/>
                      <a:gd name="connsiteX6" fmla="*/ 44856 w 44855"/>
                      <a:gd name="connsiteY6" fmla="*/ 3890 h 148253"/>
                      <a:gd name="connsiteX7" fmla="*/ 11315 w 44855"/>
                      <a:gd name="connsiteY7" fmla="*/ 65505 h 148253"/>
                      <a:gd name="connsiteX8" fmla="*/ 14889 w 44855"/>
                      <a:gd name="connsiteY8" fmla="*/ 93473 h 148253"/>
                      <a:gd name="connsiteX9" fmla="*/ 27507 w 44855"/>
                      <a:gd name="connsiteY9" fmla="*/ 107668 h 148253"/>
                      <a:gd name="connsiteX10" fmla="*/ 27612 w 44855"/>
                      <a:gd name="connsiteY10" fmla="*/ 109035 h 148253"/>
                      <a:gd name="connsiteX11" fmla="*/ 8791 w 44855"/>
                      <a:gd name="connsiteY11" fmla="*/ 148254 h 14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4855" h="148253">
                        <a:moveTo>
                          <a:pt x="8791" y="148254"/>
                        </a:moveTo>
                        <a:lnTo>
                          <a:pt x="4901" y="140999"/>
                        </a:lnTo>
                        <a:cubicBezTo>
                          <a:pt x="18570" y="133744"/>
                          <a:pt x="19516" y="115974"/>
                          <a:pt x="19516" y="111033"/>
                        </a:cubicBezTo>
                        <a:lnTo>
                          <a:pt x="9001" y="99151"/>
                        </a:lnTo>
                        <a:cubicBezTo>
                          <a:pt x="-882" y="89373"/>
                          <a:pt x="-2880" y="73811"/>
                          <a:pt x="4270" y="61509"/>
                        </a:cubicBezTo>
                        <a:lnTo>
                          <a:pt x="37706" y="0"/>
                        </a:lnTo>
                        <a:lnTo>
                          <a:pt x="44856" y="3890"/>
                        </a:lnTo>
                        <a:lnTo>
                          <a:pt x="11315" y="65505"/>
                        </a:lnTo>
                        <a:cubicBezTo>
                          <a:pt x="5952" y="74652"/>
                          <a:pt x="7425" y="86113"/>
                          <a:pt x="14889" y="93473"/>
                        </a:cubicBezTo>
                        <a:lnTo>
                          <a:pt x="27507" y="107668"/>
                        </a:lnTo>
                        <a:lnTo>
                          <a:pt x="27612" y="109035"/>
                        </a:lnTo>
                        <a:cubicBezTo>
                          <a:pt x="27823" y="110296"/>
                          <a:pt x="29294" y="137319"/>
                          <a:pt x="8791" y="148254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7" name="任意多边形: 形状 13236"/>
                  <p:cNvSpPr/>
                  <p:nvPr/>
                </p:nvSpPr>
                <p:spPr>
                  <a:xfrm>
                    <a:off x="9273405" y="3719890"/>
                    <a:ext cx="122647" cy="190298"/>
                  </a:xfrm>
                  <a:custGeom>
                    <a:avLst/>
                    <a:gdLst>
                      <a:gd name="connsiteX0" fmla="*/ 59946 w 122647"/>
                      <a:gd name="connsiteY0" fmla="*/ 190298 h 190298"/>
                      <a:gd name="connsiteX1" fmla="*/ 37024 w 122647"/>
                      <a:gd name="connsiteY1" fmla="*/ 177261 h 190298"/>
                      <a:gd name="connsiteX2" fmla="*/ 33450 w 122647"/>
                      <a:gd name="connsiteY2" fmla="*/ 155075 h 190298"/>
                      <a:gd name="connsiteX3" fmla="*/ 38286 w 122647"/>
                      <a:gd name="connsiteY3" fmla="*/ 130682 h 190298"/>
                      <a:gd name="connsiteX4" fmla="*/ 37760 w 122647"/>
                      <a:gd name="connsiteY4" fmla="*/ 128579 h 190298"/>
                      <a:gd name="connsiteX5" fmla="*/ 35763 w 122647"/>
                      <a:gd name="connsiteY5" fmla="*/ 127632 h 190298"/>
                      <a:gd name="connsiteX6" fmla="*/ 31136 w 122647"/>
                      <a:gd name="connsiteY6" fmla="*/ 127422 h 190298"/>
                      <a:gd name="connsiteX7" fmla="*/ 21674 w 122647"/>
                      <a:gd name="connsiteY7" fmla="*/ 121113 h 190298"/>
                      <a:gd name="connsiteX8" fmla="*/ 23145 w 122647"/>
                      <a:gd name="connsiteY8" fmla="*/ 109863 h 190298"/>
                      <a:gd name="connsiteX9" fmla="*/ 34290 w 122647"/>
                      <a:gd name="connsiteY9" fmla="*/ 96089 h 190298"/>
                      <a:gd name="connsiteX10" fmla="*/ 33450 w 122647"/>
                      <a:gd name="connsiteY10" fmla="*/ 82946 h 190298"/>
                      <a:gd name="connsiteX11" fmla="*/ 14 w 122647"/>
                      <a:gd name="connsiteY11" fmla="*/ 42360 h 190298"/>
                      <a:gd name="connsiteX12" fmla="*/ 35026 w 122647"/>
                      <a:gd name="connsiteY12" fmla="*/ 3141 h 190298"/>
                      <a:gd name="connsiteX13" fmla="*/ 51850 w 122647"/>
                      <a:gd name="connsiteY13" fmla="*/ 3246 h 190298"/>
                      <a:gd name="connsiteX14" fmla="*/ 52270 w 122647"/>
                      <a:gd name="connsiteY14" fmla="*/ 3667 h 190298"/>
                      <a:gd name="connsiteX15" fmla="*/ 80239 w 122647"/>
                      <a:gd name="connsiteY15" fmla="*/ 36788 h 190298"/>
                      <a:gd name="connsiteX16" fmla="*/ 82762 w 122647"/>
                      <a:gd name="connsiteY16" fmla="*/ 49931 h 190298"/>
                      <a:gd name="connsiteX17" fmla="*/ 81396 w 122647"/>
                      <a:gd name="connsiteY17" fmla="*/ 54557 h 190298"/>
                      <a:gd name="connsiteX18" fmla="*/ 119247 w 122647"/>
                      <a:gd name="connsiteY18" fmla="*/ 107339 h 190298"/>
                      <a:gd name="connsiteX19" fmla="*/ 118196 w 122647"/>
                      <a:gd name="connsiteY19" fmla="*/ 133205 h 190298"/>
                      <a:gd name="connsiteX20" fmla="*/ 81080 w 122647"/>
                      <a:gd name="connsiteY20" fmla="*/ 180100 h 190298"/>
                      <a:gd name="connsiteX21" fmla="*/ 64572 w 122647"/>
                      <a:gd name="connsiteY21" fmla="*/ 189878 h 190298"/>
                      <a:gd name="connsiteX22" fmla="*/ 59946 w 122647"/>
                      <a:gd name="connsiteY22" fmla="*/ 190298 h 190298"/>
                      <a:gd name="connsiteX23" fmla="*/ 43228 w 122647"/>
                      <a:gd name="connsiteY23" fmla="*/ 8188 h 190298"/>
                      <a:gd name="connsiteX24" fmla="*/ 40284 w 122647"/>
                      <a:gd name="connsiteY24" fmla="*/ 9240 h 190298"/>
                      <a:gd name="connsiteX25" fmla="*/ 8109 w 122647"/>
                      <a:gd name="connsiteY25" fmla="*/ 42676 h 190298"/>
                      <a:gd name="connsiteX26" fmla="*/ 39022 w 122647"/>
                      <a:gd name="connsiteY26" fmla="*/ 76848 h 190298"/>
                      <a:gd name="connsiteX27" fmla="*/ 40599 w 122647"/>
                      <a:gd name="connsiteY27" fmla="*/ 101136 h 190298"/>
                      <a:gd name="connsiteX28" fmla="*/ 29454 w 122647"/>
                      <a:gd name="connsiteY28" fmla="*/ 114910 h 190298"/>
                      <a:gd name="connsiteX29" fmla="*/ 29138 w 122647"/>
                      <a:gd name="connsiteY29" fmla="*/ 117644 h 190298"/>
                      <a:gd name="connsiteX30" fmla="*/ 31452 w 122647"/>
                      <a:gd name="connsiteY30" fmla="*/ 119221 h 190298"/>
                      <a:gd name="connsiteX31" fmla="*/ 36078 w 122647"/>
                      <a:gd name="connsiteY31" fmla="*/ 119431 h 190298"/>
                      <a:gd name="connsiteX32" fmla="*/ 44174 w 122647"/>
                      <a:gd name="connsiteY32" fmla="*/ 123532 h 190298"/>
                      <a:gd name="connsiteX33" fmla="*/ 46277 w 122647"/>
                      <a:gd name="connsiteY33" fmla="*/ 132364 h 190298"/>
                      <a:gd name="connsiteX34" fmla="*/ 41441 w 122647"/>
                      <a:gd name="connsiteY34" fmla="*/ 156757 h 190298"/>
                      <a:gd name="connsiteX35" fmla="*/ 44174 w 122647"/>
                      <a:gd name="connsiteY35" fmla="*/ 173265 h 190298"/>
                      <a:gd name="connsiteX36" fmla="*/ 63310 w 122647"/>
                      <a:gd name="connsiteY36" fmla="*/ 181887 h 190298"/>
                      <a:gd name="connsiteX37" fmla="*/ 63310 w 122647"/>
                      <a:gd name="connsiteY37" fmla="*/ 181887 h 190298"/>
                      <a:gd name="connsiteX38" fmla="*/ 74771 w 122647"/>
                      <a:gd name="connsiteY38" fmla="*/ 175052 h 190298"/>
                      <a:gd name="connsiteX39" fmla="*/ 111782 w 122647"/>
                      <a:gd name="connsiteY39" fmla="*/ 128263 h 190298"/>
                      <a:gd name="connsiteX40" fmla="*/ 112518 w 122647"/>
                      <a:gd name="connsiteY40" fmla="*/ 111861 h 190298"/>
                      <a:gd name="connsiteX41" fmla="*/ 72563 w 122647"/>
                      <a:gd name="connsiteY41" fmla="*/ 56134 h 190298"/>
                      <a:gd name="connsiteX42" fmla="*/ 75086 w 122647"/>
                      <a:gd name="connsiteY42" fmla="*/ 47723 h 190298"/>
                      <a:gd name="connsiteX43" fmla="*/ 74666 w 122647"/>
                      <a:gd name="connsiteY43" fmla="*/ 42781 h 190298"/>
                      <a:gd name="connsiteX44" fmla="*/ 74246 w 122647"/>
                      <a:gd name="connsiteY44" fmla="*/ 42360 h 190298"/>
                      <a:gd name="connsiteX45" fmla="*/ 46277 w 122647"/>
                      <a:gd name="connsiteY45" fmla="*/ 9240 h 190298"/>
                      <a:gd name="connsiteX46" fmla="*/ 43228 w 122647"/>
                      <a:gd name="connsiteY46" fmla="*/ 8188 h 19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22647" h="190298">
                        <a:moveTo>
                          <a:pt x="59946" y="190298"/>
                        </a:moveTo>
                        <a:cubicBezTo>
                          <a:pt x="50483" y="190298"/>
                          <a:pt x="41651" y="185357"/>
                          <a:pt x="37024" y="177261"/>
                        </a:cubicBezTo>
                        <a:cubicBezTo>
                          <a:pt x="33239" y="170531"/>
                          <a:pt x="31977" y="162646"/>
                          <a:pt x="33450" y="155075"/>
                        </a:cubicBezTo>
                        <a:lnTo>
                          <a:pt x="38286" y="130682"/>
                        </a:lnTo>
                        <a:cubicBezTo>
                          <a:pt x="38496" y="129630"/>
                          <a:pt x="38076" y="128894"/>
                          <a:pt x="37760" y="128579"/>
                        </a:cubicBezTo>
                        <a:cubicBezTo>
                          <a:pt x="37445" y="128263"/>
                          <a:pt x="36814" y="127632"/>
                          <a:pt x="35763" y="127632"/>
                        </a:cubicBezTo>
                        <a:lnTo>
                          <a:pt x="31136" y="127422"/>
                        </a:lnTo>
                        <a:cubicBezTo>
                          <a:pt x="27035" y="127317"/>
                          <a:pt x="23461" y="124899"/>
                          <a:pt x="21674" y="121113"/>
                        </a:cubicBezTo>
                        <a:cubicBezTo>
                          <a:pt x="19991" y="117328"/>
                          <a:pt x="20516" y="113017"/>
                          <a:pt x="23145" y="109863"/>
                        </a:cubicBezTo>
                        <a:lnTo>
                          <a:pt x="34290" y="96089"/>
                        </a:lnTo>
                        <a:cubicBezTo>
                          <a:pt x="37445" y="92199"/>
                          <a:pt x="37129" y="86311"/>
                          <a:pt x="33450" y="82946"/>
                        </a:cubicBezTo>
                        <a:cubicBezTo>
                          <a:pt x="-407" y="50982"/>
                          <a:pt x="-91" y="44884"/>
                          <a:pt x="14" y="42360"/>
                        </a:cubicBezTo>
                        <a:cubicBezTo>
                          <a:pt x="118" y="39942"/>
                          <a:pt x="434" y="33423"/>
                          <a:pt x="35026" y="3141"/>
                        </a:cubicBezTo>
                        <a:cubicBezTo>
                          <a:pt x="39863" y="-1064"/>
                          <a:pt x="47118" y="-1064"/>
                          <a:pt x="51850" y="3246"/>
                        </a:cubicBezTo>
                        <a:lnTo>
                          <a:pt x="52270" y="3667"/>
                        </a:lnTo>
                        <a:lnTo>
                          <a:pt x="80239" y="36788"/>
                        </a:lnTo>
                        <a:cubicBezTo>
                          <a:pt x="83393" y="39837"/>
                          <a:pt x="84339" y="44673"/>
                          <a:pt x="82762" y="49931"/>
                        </a:cubicBezTo>
                        <a:lnTo>
                          <a:pt x="81396" y="54557"/>
                        </a:lnTo>
                        <a:lnTo>
                          <a:pt x="119247" y="107339"/>
                        </a:lnTo>
                        <a:cubicBezTo>
                          <a:pt x="124189" y="115646"/>
                          <a:pt x="123663" y="125635"/>
                          <a:pt x="118196" y="133205"/>
                        </a:cubicBezTo>
                        <a:lnTo>
                          <a:pt x="81080" y="180100"/>
                        </a:lnTo>
                        <a:cubicBezTo>
                          <a:pt x="76979" y="185251"/>
                          <a:pt x="71091" y="188826"/>
                          <a:pt x="64572" y="189878"/>
                        </a:cubicBezTo>
                        <a:cubicBezTo>
                          <a:pt x="62995" y="190193"/>
                          <a:pt x="61523" y="190298"/>
                          <a:pt x="59946" y="190298"/>
                        </a:cubicBezTo>
                        <a:close/>
                        <a:moveTo>
                          <a:pt x="43228" y="8188"/>
                        </a:moveTo>
                        <a:cubicBezTo>
                          <a:pt x="42176" y="8188"/>
                          <a:pt x="41125" y="8504"/>
                          <a:pt x="40284" y="9240"/>
                        </a:cubicBezTo>
                        <a:cubicBezTo>
                          <a:pt x="15785" y="30689"/>
                          <a:pt x="8530" y="40362"/>
                          <a:pt x="8109" y="42676"/>
                        </a:cubicBezTo>
                        <a:cubicBezTo>
                          <a:pt x="8425" y="44673"/>
                          <a:pt x="15364" y="54557"/>
                          <a:pt x="39022" y="76848"/>
                        </a:cubicBezTo>
                        <a:cubicBezTo>
                          <a:pt x="45751" y="83261"/>
                          <a:pt x="46487" y="93881"/>
                          <a:pt x="40599" y="101136"/>
                        </a:cubicBezTo>
                        <a:lnTo>
                          <a:pt x="29454" y="114910"/>
                        </a:lnTo>
                        <a:cubicBezTo>
                          <a:pt x="28508" y="116066"/>
                          <a:pt x="28929" y="117223"/>
                          <a:pt x="29138" y="117644"/>
                        </a:cubicBezTo>
                        <a:cubicBezTo>
                          <a:pt x="29349" y="118064"/>
                          <a:pt x="29980" y="119116"/>
                          <a:pt x="31452" y="119221"/>
                        </a:cubicBezTo>
                        <a:lnTo>
                          <a:pt x="36078" y="119431"/>
                        </a:lnTo>
                        <a:cubicBezTo>
                          <a:pt x="39232" y="119536"/>
                          <a:pt x="42176" y="121008"/>
                          <a:pt x="44174" y="123532"/>
                        </a:cubicBezTo>
                        <a:cubicBezTo>
                          <a:pt x="46172" y="126055"/>
                          <a:pt x="46908" y="129209"/>
                          <a:pt x="46277" y="132364"/>
                        </a:cubicBezTo>
                        <a:lnTo>
                          <a:pt x="41441" y="156757"/>
                        </a:lnTo>
                        <a:cubicBezTo>
                          <a:pt x="40284" y="162435"/>
                          <a:pt x="41336" y="168323"/>
                          <a:pt x="44174" y="173265"/>
                        </a:cubicBezTo>
                        <a:cubicBezTo>
                          <a:pt x="47854" y="179784"/>
                          <a:pt x="55530" y="183254"/>
                          <a:pt x="63310" y="181887"/>
                        </a:cubicBezTo>
                        <a:lnTo>
                          <a:pt x="63310" y="181887"/>
                        </a:lnTo>
                        <a:cubicBezTo>
                          <a:pt x="67831" y="181151"/>
                          <a:pt x="71932" y="178733"/>
                          <a:pt x="74771" y="175052"/>
                        </a:cubicBezTo>
                        <a:lnTo>
                          <a:pt x="111782" y="128263"/>
                        </a:lnTo>
                        <a:cubicBezTo>
                          <a:pt x="115252" y="123532"/>
                          <a:pt x="115567" y="117013"/>
                          <a:pt x="112518" y="111861"/>
                        </a:cubicBezTo>
                        <a:lnTo>
                          <a:pt x="72563" y="56134"/>
                        </a:lnTo>
                        <a:lnTo>
                          <a:pt x="75086" y="47723"/>
                        </a:lnTo>
                        <a:cubicBezTo>
                          <a:pt x="75297" y="46881"/>
                          <a:pt x="76033" y="44043"/>
                          <a:pt x="74666" y="42781"/>
                        </a:cubicBezTo>
                        <a:lnTo>
                          <a:pt x="74246" y="42360"/>
                        </a:lnTo>
                        <a:lnTo>
                          <a:pt x="46277" y="9240"/>
                        </a:lnTo>
                        <a:cubicBezTo>
                          <a:pt x="45331" y="8504"/>
                          <a:pt x="44279" y="8188"/>
                          <a:pt x="43228" y="8188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38" name="图形 12978"/>
                <p:cNvGrpSpPr/>
                <p:nvPr/>
              </p:nvGrpSpPr>
              <p:grpSpPr>
                <a:xfrm>
                  <a:off x="8766126" y="3441244"/>
                  <a:ext cx="851114" cy="348448"/>
                  <a:chOff x="8766126" y="3441244"/>
                  <a:chExt cx="851114" cy="348448"/>
                </a:xfrm>
              </p:grpSpPr>
              <p:grpSp>
                <p:nvGrpSpPr>
                  <p:cNvPr id="13239" name="图形 12978"/>
                  <p:cNvGrpSpPr/>
                  <p:nvPr/>
                </p:nvGrpSpPr>
                <p:grpSpPr>
                  <a:xfrm>
                    <a:off x="8766126" y="3441244"/>
                    <a:ext cx="851114" cy="348448"/>
                    <a:chOff x="8766126" y="3441244"/>
                    <a:chExt cx="851114" cy="348448"/>
                  </a:xfrm>
                </p:grpSpPr>
                <p:sp>
                  <p:nvSpPr>
                    <p:cNvPr id="13240" name="任意多边形: 形状 13239"/>
                    <p:cNvSpPr/>
                    <p:nvPr/>
                  </p:nvSpPr>
                  <p:spPr>
                    <a:xfrm>
                      <a:off x="8766202" y="3442716"/>
                      <a:ext cx="851039" cy="346976"/>
                    </a:xfrm>
                    <a:custGeom>
                      <a:avLst/>
                      <a:gdLst>
                        <a:gd name="connsiteX0" fmla="*/ 0 w 851039"/>
                        <a:gd name="connsiteY0" fmla="*/ 285152 h 346976"/>
                        <a:gd name="connsiteX1" fmla="*/ 23237 w 851039"/>
                        <a:gd name="connsiteY1" fmla="*/ 346977 h 346976"/>
                        <a:gd name="connsiteX2" fmla="*/ 780593 w 851039"/>
                        <a:gd name="connsiteY2" fmla="*/ 61720 h 346976"/>
                        <a:gd name="connsiteX3" fmla="*/ 851039 w 851039"/>
                        <a:gd name="connsiteY3" fmla="*/ 0 h 346976"/>
                        <a:gd name="connsiteX4" fmla="*/ 851039 w 851039"/>
                        <a:gd name="connsiteY4" fmla="*/ 0 h 346976"/>
                        <a:gd name="connsiteX5" fmla="*/ 757356 w 851039"/>
                        <a:gd name="connsiteY5" fmla="*/ 0 h 3469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1039" h="346976">
                          <a:moveTo>
                            <a:pt x="0" y="285152"/>
                          </a:moveTo>
                          <a:lnTo>
                            <a:pt x="23237" y="346977"/>
                          </a:lnTo>
                          <a:lnTo>
                            <a:pt x="780593" y="61720"/>
                          </a:lnTo>
                          <a:lnTo>
                            <a:pt x="851039" y="0"/>
                          </a:lnTo>
                          <a:lnTo>
                            <a:pt x="851039" y="0"/>
                          </a:lnTo>
                          <a:lnTo>
                            <a:pt x="757356" y="0"/>
                          </a:lnTo>
                          <a:close/>
                        </a:path>
                      </a:pathLst>
                    </a:custGeom>
                    <a:solidFill>
                      <a:srgbClr val="FFC67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1" name="任意多边形: 形状 13240"/>
                    <p:cNvSpPr/>
                    <p:nvPr/>
                  </p:nvSpPr>
                  <p:spPr>
                    <a:xfrm rot="-6637989">
                      <a:off x="8784647" y="3700772"/>
                      <a:ext cx="66033" cy="85276"/>
                    </a:xfrm>
                    <a:custGeom>
                      <a:avLst/>
                      <a:gdLst>
                        <a:gd name="connsiteX0" fmla="*/ 0 w 66033"/>
                        <a:gd name="connsiteY0" fmla="*/ 0 h 85276"/>
                        <a:gd name="connsiteX1" fmla="*/ 66034 w 66033"/>
                        <a:gd name="connsiteY1" fmla="*/ 0 h 85276"/>
                        <a:gd name="connsiteX2" fmla="*/ 66034 w 66033"/>
                        <a:gd name="connsiteY2" fmla="*/ 85276 h 85276"/>
                        <a:gd name="connsiteX3" fmla="*/ 0 w 66033"/>
                        <a:gd name="connsiteY3" fmla="*/ 85276 h 85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033" h="85276">
                          <a:moveTo>
                            <a:pt x="0" y="0"/>
                          </a:moveTo>
                          <a:lnTo>
                            <a:pt x="66034" y="0"/>
                          </a:lnTo>
                          <a:lnTo>
                            <a:pt x="66034" y="85276"/>
                          </a:lnTo>
                          <a:lnTo>
                            <a:pt x="0" y="85276"/>
                          </a:lnTo>
                          <a:close/>
                        </a:path>
                      </a:pathLst>
                    </a:custGeom>
                    <a:solidFill>
                      <a:srgbClr val="FECB00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2" name="任意多边形: 形状 13241"/>
                    <p:cNvSpPr/>
                    <p:nvPr/>
                  </p:nvSpPr>
                  <p:spPr>
                    <a:xfrm>
                      <a:off x="9519772" y="3441244"/>
                      <a:ext cx="30912" cy="64663"/>
                    </a:xfrm>
                    <a:custGeom>
                      <a:avLst/>
                      <a:gdLst>
                        <a:gd name="connsiteX0" fmla="*/ 30912 w 30912"/>
                        <a:gd name="connsiteY0" fmla="*/ 61825 h 64663"/>
                        <a:gd name="connsiteX1" fmla="*/ 23237 w 30912"/>
                        <a:gd name="connsiteY1" fmla="*/ 64664 h 64663"/>
                        <a:gd name="connsiteX2" fmla="*/ 0 w 30912"/>
                        <a:gd name="connsiteY2" fmla="*/ 2944 h 64663"/>
                        <a:gd name="connsiteX3" fmla="*/ 7570 w 30912"/>
                        <a:gd name="connsiteY3" fmla="*/ 0 h 64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12" h="64663">
                          <a:moveTo>
                            <a:pt x="30912" y="61825"/>
                          </a:moveTo>
                          <a:lnTo>
                            <a:pt x="23237" y="64664"/>
                          </a:lnTo>
                          <a:lnTo>
                            <a:pt x="0" y="2944"/>
                          </a:lnTo>
                          <a:lnTo>
                            <a:pt x="7570" y="0"/>
                          </a:lnTo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3" name="任意多边形: 形状 13242"/>
                    <p:cNvSpPr/>
                    <p:nvPr/>
                  </p:nvSpPr>
                  <p:spPr>
                    <a:xfrm rot="-1237990">
                      <a:off x="8853755" y="3695690"/>
                      <a:ext cx="8201" cy="66033"/>
                    </a:xfrm>
                    <a:custGeom>
                      <a:avLst/>
                      <a:gdLst>
                        <a:gd name="connsiteX0" fmla="*/ 0 w 8201"/>
                        <a:gd name="connsiteY0" fmla="*/ 0 h 66033"/>
                        <a:gd name="connsiteX1" fmla="*/ 8202 w 8201"/>
                        <a:gd name="connsiteY1" fmla="*/ 0 h 66033"/>
                        <a:gd name="connsiteX2" fmla="*/ 8202 w 8201"/>
                        <a:gd name="connsiteY2" fmla="*/ 66034 h 66033"/>
                        <a:gd name="connsiteX3" fmla="*/ 0 w 8201"/>
                        <a:gd name="connsiteY3" fmla="*/ 66034 h 66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01" h="66033">
                          <a:moveTo>
                            <a:pt x="0" y="0"/>
                          </a:moveTo>
                          <a:lnTo>
                            <a:pt x="8202" y="0"/>
                          </a:lnTo>
                          <a:lnTo>
                            <a:pt x="8202" y="66034"/>
                          </a:lnTo>
                          <a:lnTo>
                            <a:pt x="0" y="66034"/>
                          </a:lnTo>
                          <a:close/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44" name="任意多边形: 形状 13243"/>
                  <p:cNvSpPr/>
                  <p:nvPr/>
                </p:nvSpPr>
                <p:spPr>
                  <a:xfrm>
                    <a:off x="8781027" y="3442821"/>
                    <a:ext cx="836108" cy="346871"/>
                  </a:xfrm>
                  <a:custGeom>
                    <a:avLst/>
                    <a:gdLst>
                      <a:gd name="connsiteX0" fmla="*/ 0 w 836108"/>
                      <a:gd name="connsiteY0" fmla="*/ 324581 h 346871"/>
                      <a:gd name="connsiteX1" fmla="*/ 8411 w 836108"/>
                      <a:gd name="connsiteY1" fmla="*/ 346872 h 346871"/>
                      <a:gd name="connsiteX2" fmla="*/ 765767 w 836108"/>
                      <a:gd name="connsiteY2" fmla="*/ 61720 h 346871"/>
                      <a:gd name="connsiteX3" fmla="*/ 836109 w 836108"/>
                      <a:gd name="connsiteY3" fmla="*/ 0 h 346871"/>
                      <a:gd name="connsiteX4" fmla="*/ 789635 w 836108"/>
                      <a:gd name="connsiteY4" fmla="*/ 0 h 346871"/>
                      <a:gd name="connsiteX5" fmla="*/ 754411 w 836108"/>
                      <a:gd name="connsiteY5" fmla="*/ 30912 h 346871"/>
                      <a:gd name="connsiteX6" fmla="*/ 711092 w 836108"/>
                      <a:gd name="connsiteY6" fmla="*/ 56883 h 346871"/>
                      <a:gd name="connsiteX7" fmla="*/ 0 w 836108"/>
                      <a:gd name="connsiteY7" fmla="*/ 324581 h 346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36108" h="346871">
                        <a:moveTo>
                          <a:pt x="0" y="324581"/>
                        </a:moveTo>
                        <a:lnTo>
                          <a:pt x="8411" y="346872"/>
                        </a:lnTo>
                        <a:lnTo>
                          <a:pt x="765767" y="61720"/>
                        </a:lnTo>
                        <a:lnTo>
                          <a:pt x="836109" y="0"/>
                        </a:lnTo>
                        <a:lnTo>
                          <a:pt x="789635" y="0"/>
                        </a:lnTo>
                        <a:lnTo>
                          <a:pt x="754411" y="30912"/>
                        </a:lnTo>
                        <a:cubicBezTo>
                          <a:pt x="741689" y="42058"/>
                          <a:pt x="726969" y="50890"/>
                          <a:pt x="711092" y="56883"/>
                        </a:cubicBezTo>
                        <a:lnTo>
                          <a:pt x="0" y="324581"/>
                        </a:lnTo>
                        <a:close/>
                      </a:path>
                    </a:pathLst>
                  </a:custGeom>
                  <a:solidFill>
                    <a:srgbClr val="E07A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45" name="图形 12978"/>
                <p:cNvGrpSpPr/>
                <p:nvPr/>
              </p:nvGrpSpPr>
              <p:grpSpPr>
                <a:xfrm>
                  <a:off x="9053560" y="3597399"/>
                  <a:ext cx="179927" cy="342966"/>
                  <a:chOff x="9053560" y="3597399"/>
                  <a:chExt cx="179927" cy="342966"/>
                </a:xfrm>
              </p:grpSpPr>
              <p:sp>
                <p:nvSpPr>
                  <p:cNvPr id="13246" name="任意多边形: 形状 13245"/>
                  <p:cNvSpPr/>
                  <p:nvPr/>
                </p:nvSpPr>
                <p:spPr>
                  <a:xfrm>
                    <a:off x="9053560" y="3597399"/>
                    <a:ext cx="179927" cy="342966"/>
                  </a:xfrm>
                  <a:custGeom>
                    <a:avLst/>
                    <a:gdLst>
                      <a:gd name="connsiteX0" fmla="*/ 15773 w 179927"/>
                      <a:gd name="connsiteY0" fmla="*/ 1457 h 342966"/>
                      <a:gd name="connsiteX1" fmla="*/ 28601 w 179927"/>
                      <a:gd name="connsiteY1" fmla="*/ 5768 h 342966"/>
                      <a:gd name="connsiteX2" fmla="*/ 43636 w 179927"/>
                      <a:gd name="connsiteY2" fmla="*/ 49403 h 342966"/>
                      <a:gd name="connsiteX3" fmla="*/ 65716 w 179927"/>
                      <a:gd name="connsiteY3" fmla="*/ 30897 h 342966"/>
                      <a:gd name="connsiteX4" fmla="*/ 68556 w 179927"/>
                      <a:gd name="connsiteY4" fmla="*/ 47826 h 342966"/>
                      <a:gd name="connsiteX5" fmla="*/ 47527 w 179927"/>
                      <a:gd name="connsiteY5" fmla="*/ 84311 h 342966"/>
                      <a:gd name="connsiteX6" fmla="*/ 43531 w 179927"/>
                      <a:gd name="connsiteY6" fmla="*/ 102290 h 342966"/>
                      <a:gd name="connsiteX7" fmla="*/ 179903 w 179927"/>
                      <a:gd name="connsiteY7" fmla="*/ 315208 h 342966"/>
                      <a:gd name="connsiteX8" fmla="*/ 149412 w 179927"/>
                      <a:gd name="connsiteY8" fmla="*/ 342966 h 342966"/>
                      <a:gd name="connsiteX9" fmla="*/ 1 w 179927"/>
                      <a:gd name="connsiteY9" fmla="*/ 31738 h 342966"/>
                      <a:gd name="connsiteX10" fmla="*/ 15773 w 179927"/>
                      <a:gd name="connsiteY10" fmla="*/ 1457 h 342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927" h="342966">
                        <a:moveTo>
                          <a:pt x="15773" y="1457"/>
                        </a:moveTo>
                        <a:cubicBezTo>
                          <a:pt x="20399" y="-1697"/>
                          <a:pt x="26708" y="511"/>
                          <a:pt x="28601" y="5768"/>
                        </a:cubicBezTo>
                        <a:lnTo>
                          <a:pt x="43636" y="49403"/>
                        </a:lnTo>
                        <a:cubicBezTo>
                          <a:pt x="43636" y="49403"/>
                          <a:pt x="58041" y="29110"/>
                          <a:pt x="65716" y="30897"/>
                        </a:cubicBezTo>
                        <a:cubicBezTo>
                          <a:pt x="70868" y="32054"/>
                          <a:pt x="74969" y="34577"/>
                          <a:pt x="68556" y="47826"/>
                        </a:cubicBezTo>
                        <a:cubicBezTo>
                          <a:pt x="64455" y="56237"/>
                          <a:pt x="53730" y="74112"/>
                          <a:pt x="47527" y="84311"/>
                        </a:cubicBezTo>
                        <a:cubicBezTo>
                          <a:pt x="44688" y="89042"/>
                          <a:pt x="41008" y="97243"/>
                          <a:pt x="43531" y="102290"/>
                        </a:cubicBezTo>
                        <a:cubicBezTo>
                          <a:pt x="107354" y="231723"/>
                          <a:pt x="181481" y="316575"/>
                          <a:pt x="179903" y="315208"/>
                        </a:cubicBezTo>
                        <a:lnTo>
                          <a:pt x="149412" y="342966"/>
                        </a:lnTo>
                        <a:cubicBezTo>
                          <a:pt x="149412" y="342966"/>
                          <a:pt x="527" y="148869"/>
                          <a:pt x="1" y="31738"/>
                        </a:cubicBezTo>
                        <a:cubicBezTo>
                          <a:pt x="-104" y="16177"/>
                          <a:pt x="7256" y="7240"/>
                          <a:pt x="15773" y="1457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7" name="任意多边形: 形状 13246"/>
                  <p:cNvSpPr/>
                  <p:nvPr/>
                </p:nvSpPr>
                <p:spPr>
                  <a:xfrm>
                    <a:off x="9054580" y="3605480"/>
                    <a:ext cx="159537" cy="334149"/>
                  </a:xfrm>
                  <a:custGeom>
                    <a:avLst/>
                    <a:gdLst>
                      <a:gd name="connsiteX0" fmla="*/ 8445 w 159537"/>
                      <a:gd name="connsiteY0" fmla="*/ 0 h 334149"/>
                      <a:gd name="connsiteX1" fmla="*/ 6131 w 159537"/>
                      <a:gd name="connsiteY1" fmla="*/ 69290 h 334149"/>
                      <a:gd name="connsiteX2" fmla="*/ 141452 w 159537"/>
                      <a:gd name="connsiteY2" fmla="*/ 324371 h 334149"/>
                      <a:gd name="connsiteX3" fmla="*/ 145973 w 159537"/>
                      <a:gd name="connsiteY3" fmla="*/ 334149 h 334149"/>
                      <a:gd name="connsiteX4" fmla="*/ 159537 w 159537"/>
                      <a:gd name="connsiteY4" fmla="*/ 321216 h 334149"/>
                      <a:gd name="connsiteX5" fmla="*/ 8445 w 159537"/>
                      <a:gd name="connsiteY5" fmla="*/ 0 h 334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9537" h="334149">
                        <a:moveTo>
                          <a:pt x="8445" y="0"/>
                        </a:moveTo>
                        <a:cubicBezTo>
                          <a:pt x="8445" y="0"/>
                          <a:pt x="-8904" y="16928"/>
                          <a:pt x="6131" y="69290"/>
                        </a:cubicBezTo>
                        <a:cubicBezTo>
                          <a:pt x="21062" y="121652"/>
                          <a:pt x="78050" y="248456"/>
                          <a:pt x="141452" y="324371"/>
                        </a:cubicBezTo>
                        <a:cubicBezTo>
                          <a:pt x="141452" y="324371"/>
                          <a:pt x="144712" y="329628"/>
                          <a:pt x="145973" y="334149"/>
                        </a:cubicBezTo>
                        <a:lnTo>
                          <a:pt x="159537" y="321216"/>
                        </a:lnTo>
                        <a:cubicBezTo>
                          <a:pt x="141663" y="296402"/>
                          <a:pt x="10127" y="111243"/>
                          <a:pt x="8445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248" name="图形 12978"/>
              <p:cNvGrpSpPr/>
              <p:nvPr/>
            </p:nvGrpSpPr>
            <p:grpSpPr>
              <a:xfrm>
                <a:off x="5010" y="5938"/>
                <a:ext cx="2182" cy="1515"/>
                <a:chOff x="3181350" y="3770838"/>
                <a:chExt cx="1385593" cy="961895"/>
              </a:xfrm>
            </p:grpSpPr>
            <p:sp>
              <p:nvSpPr>
                <p:cNvPr id="13249" name="任意多边形: 形状 13248"/>
                <p:cNvSpPr/>
                <p:nvPr/>
              </p:nvSpPr>
              <p:spPr>
                <a:xfrm>
                  <a:off x="3242123" y="4566290"/>
                  <a:ext cx="509845" cy="113556"/>
                </a:xfrm>
                <a:custGeom>
                  <a:avLst/>
                  <a:gdLst>
                    <a:gd name="connsiteX0" fmla="*/ 453067 w 509845"/>
                    <a:gd name="connsiteY0" fmla="*/ 0 h 113556"/>
                    <a:gd name="connsiteX1" fmla="*/ 509845 w 509845"/>
                    <a:gd name="connsiteY1" fmla="*/ 56778 h 113556"/>
                    <a:gd name="connsiteX2" fmla="*/ 453067 w 509845"/>
                    <a:gd name="connsiteY2" fmla="*/ 113556 h 113556"/>
                    <a:gd name="connsiteX3" fmla="*/ 0 w 509845"/>
                    <a:gd name="connsiteY3" fmla="*/ 113556 h 113556"/>
                    <a:gd name="connsiteX4" fmla="*/ 0 w 509845"/>
                    <a:gd name="connsiteY4" fmla="*/ 526 h 113556"/>
                    <a:gd name="connsiteX5" fmla="*/ 453067 w 509845"/>
                    <a:gd name="connsiteY5" fmla="*/ 0 h 113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9845" h="113556">
                      <a:moveTo>
                        <a:pt x="453067" y="0"/>
                      </a:moveTo>
                      <a:cubicBezTo>
                        <a:pt x="484400" y="0"/>
                        <a:pt x="509845" y="25445"/>
                        <a:pt x="509845" y="56778"/>
                      </a:cubicBezTo>
                      <a:cubicBezTo>
                        <a:pt x="509845" y="88111"/>
                        <a:pt x="484400" y="113556"/>
                        <a:pt x="453067" y="113556"/>
                      </a:cubicBezTo>
                      <a:lnTo>
                        <a:pt x="0" y="113556"/>
                      </a:lnTo>
                      <a:lnTo>
                        <a:pt x="0" y="526"/>
                      </a:lnTo>
                      <a:lnTo>
                        <a:pt x="4530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0" name="任意多边形: 形状 13249"/>
                <p:cNvSpPr/>
                <p:nvPr/>
              </p:nvSpPr>
              <p:spPr>
                <a:xfrm>
                  <a:off x="4219125" y="4354529"/>
                  <a:ext cx="287044" cy="113555"/>
                </a:xfrm>
                <a:custGeom>
                  <a:avLst/>
                  <a:gdLst>
                    <a:gd name="connsiteX0" fmla="*/ 56778 w 287044"/>
                    <a:gd name="connsiteY0" fmla="*/ 113556 h 113555"/>
                    <a:gd name="connsiteX1" fmla="*/ 0 w 287044"/>
                    <a:gd name="connsiteY1" fmla="*/ 56778 h 113555"/>
                    <a:gd name="connsiteX2" fmla="*/ 56778 w 287044"/>
                    <a:gd name="connsiteY2" fmla="*/ 0 h 113555"/>
                    <a:gd name="connsiteX3" fmla="*/ 287044 w 287044"/>
                    <a:gd name="connsiteY3" fmla="*/ 0 h 113555"/>
                    <a:gd name="connsiteX4" fmla="*/ 287044 w 287044"/>
                    <a:gd name="connsiteY4" fmla="*/ 113030 h 113555"/>
                    <a:gd name="connsiteX5" fmla="*/ 56778 w 287044"/>
                    <a:gd name="connsiteY5" fmla="*/ 113556 h 11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044" h="113555">
                      <a:moveTo>
                        <a:pt x="56778" y="113556"/>
                      </a:moveTo>
                      <a:cubicBezTo>
                        <a:pt x="25445" y="113556"/>
                        <a:pt x="0" y="88111"/>
                        <a:pt x="0" y="56778"/>
                      </a:cubicBezTo>
                      <a:cubicBezTo>
                        <a:pt x="0" y="25445"/>
                        <a:pt x="25445" y="0"/>
                        <a:pt x="56778" y="0"/>
                      </a:cubicBezTo>
                      <a:lnTo>
                        <a:pt x="287044" y="0"/>
                      </a:lnTo>
                      <a:lnTo>
                        <a:pt x="287044" y="113030"/>
                      </a:lnTo>
                      <a:lnTo>
                        <a:pt x="56778" y="1135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1" name="任意多边形: 形状 13250"/>
                <p:cNvSpPr/>
                <p:nvPr/>
              </p:nvSpPr>
              <p:spPr>
                <a:xfrm>
                  <a:off x="3366193" y="4305426"/>
                  <a:ext cx="1200749" cy="211761"/>
                </a:xfrm>
                <a:custGeom>
                  <a:avLst/>
                  <a:gdLst>
                    <a:gd name="connsiteX0" fmla="*/ 910025 w 1200749"/>
                    <a:gd name="connsiteY0" fmla="*/ 49523 h 211761"/>
                    <a:gd name="connsiteX1" fmla="*/ 1200645 w 1200749"/>
                    <a:gd name="connsiteY1" fmla="*/ 49523 h 211761"/>
                    <a:gd name="connsiteX2" fmla="*/ 1200645 w 1200749"/>
                    <a:gd name="connsiteY2" fmla="*/ 0 h 211761"/>
                    <a:gd name="connsiteX3" fmla="*/ 105880 w 1200749"/>
                    <a:gd name="connsiteY3" fmla="*/ 0 h 211761"/>
                    <a:gd name="connsiteX4" fmla="*/ 0 w 1200749"/>
                    <a:gd name="connsiteY4" fmla="*/ 105881 h 211761"/>
                    <a:gd name="connsiteX5" fmla="*/ 0 w 1200749"/>
                    <a:gd name="connsiteY5" fmla="*/ 105881 h 211761"/>
                    <a:gd name="connsiteX6" fmla="*/ 105880 w 1200749"/>
                    <a:gd name="connsiteY6" fmla="*/ 211761 h 211761"/>
                    <a:gd name="connsiteX7" fmla="*/ 1200750 w 1200749"/>
                    <a:gd name="connsiteY7" fmla="*/ 211761 h 211761"/>
                    <a:gd name="connsiteX8" fmla="*/ 1200750 w 1200749"/>
                    <a:gd name="connsiteY8" fmla="*/ 162238 h 211761"/>
                    <a:gd name="connsiteX9" fmla="*/ 910130 w 1200749"/>
                    <a:gd name="connsiteY9" fmla="*/ 162238 h 211761"/>
                    <a:gd name="connsiteX10" fmla="*/ 853773 w 1200749"/>
                    <a:gd name="connsiteY10" fmla="*/ 105881 h 211761"/>
                    <a:gd name="connsiteX11" fmla="*/ 910025 w 1200749"/>
                    <a:gd name="connsiteY11" fmla="*/ 49523 h 21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749" h="211761">
                      <a:moveTo>
                        <a:pt x="910025" y="49523"/>
                      </a:moveTo>
                      <a:lnTo>
                        <a:pt x="1200645" y="49523"/>
                      </a:lnTo>
                      <a:lnTo>
                        <a:pt x="1200645" y="0"/>
                      </a:lnTo>
                      <a:lnTo>
                        <a:pt x="105880" y="0"/>
                      </a:lnTo>
                      <a:cubicBezTo>
                        <a:pt x="47420" y="0"/>
                        <a:pt x="0" y="47420"/>
                        <a:pt x="0" y="105881"/>
                      </a:cubicBezTo>
                      <a:lnTo>
                        <a:pt x="0" y="105881"/>
                      </a:lnTo>
                      <a:cubicBezTo>
                        <a:pt x="0" y="164341"/>
                        <a:pt x="47420" y="211761"/>
                        <a:pt x="105880" y="211761"/>
                      </a:cubicBezTo>
                      <a:lnTo>
                        <a:pt x="1200750" y="211761"/>
                      </a:lnTo>
                      <a:lnTo>
                        <a:pt x="1200750" y="162238"/>
                      </a:lnTo>
                      <a:lnTo>
                        <a:pt x="910130" y="162238"/>
                      </a:lnTo>
                      <a:cubicBezTo>
                        <a:pt x="879008" y="162238"/>
                        <a:pt x="853773" y="137003"/>
                        <a:pt x="853773" y="105881"/>
                      </a:cubicBezTo>
                      <a:cubicBezTo>
                        <a:pt x="853668" y="74758"/>
                        <a:pt x="878902" y="49523"/>
                        <a:pt x="910025" y="49523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2" name="任意多边形: 形状 13251"/>
                <p:cNvSpPr/>
                <p:nvPr/>
              </p:nvSpPr>
              <p:spPr>
                <a:xfrm>
                  <a:off x="3366088" y="4411307"/>
                  <a:ext cx="1200749" cy="105880"/>
                </a:xfrm>
                <a:custGeom>
                  <a:avLst/>
                  <a:gdLst>
                    <a:gd name="connsiteX0" fmla="*/ 910130 w 1200749"/>
                    <a:gd name="connsiteY0" fmla="*/ 56358 h 105880"/>
                    <a:gd name="connsiteX1" fmla="*/ 853773 w 1200749"/>
                    <a:gd name="connsiteY1" fmla="*/ 0 h 105880"/>
                    <a:gd name="connsiteX2" fmla="*/ 0 w 1200749"/>
                    <a:gd name="connsiteY2" fmla="*/ 0 h 105880"/>
                    <a:gd name="connsiteX3" fmla="*/ 0 w 1200749"/>
                    <a:gd name="connsiteY3" fmla="*/ 0 h 105880"/>
                    <a:gd name="connsiteX4" fmla="*/ 105880 w 1200749"/>
                    <a:gd name="connsiteY4" fmla="*/ 105881 h 105880"/>
                    <a:gd name="connsiteX5" fmla="*/ 1200750 w 1200749"/>
                    <a:gd name="connsiteY5" fmla="*/ 105881 h 105880"/>
                    <a:gd name="connsiteX6" fmla="*/ 1200750 w 1200749"/>
                    <a:gd name="connsiteY6" fmla="*/ 56358 h 105880"/>
                    <a:gd name="connsiteX7" fmla="*/ 910130 w 1200749"/>
                    <a:gd name="connsiteY7" fmla="*/ 56358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749" h="105880">
                      <a:moveTo>
                        <a:pt x="910130" y="56358"/>
                      </a:moveTo>
                      <a:cubicBezTo>
                        <a:pt x="879008" y="56358"/>
                        <a:pt x="853773" y="31123"/>
                        <a:pt x="853773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58460"/>
                        <a:pt x="47420" y="105881"/>
                        <a:pt x="105880" y="105881"/>
                      </a:cubicBezTo>
                      <a:lnTo>
                        <a:pt x="1200750" y="105881"/>
                      </a:lnTo>
                      <a:lnTo>
                        <a:pt x="1200750" y="56358"/>
                      </a:lnTo>
                      <a:lnTo>
                        <a:pt x="910130" y="56358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3" name="任意多边形: 形状 13252"/>
                <p:cNvSpPr/>
                <p:nvPr/>
              </p:nvSpPr>
              <p:spPr>
                <a:xfrm>
                  <a:off x="3181350" y="4517187"/>
                  <a:ext cx="1216731" cy="211760"/>
                </a:xfrm>
                <a:custGeom>
                  <a:avLst/>
                  <a:gdLst>
                    <a:gd name="connsiteX0" fmla="*/ 1110851 w 1216731"/>
                    <a:gd name="connsiteY0" fmla="*/ 0 h 211760"/>
                    <a:gd name="connsiteX1" fmla="*/ 0 w 1216731"/>
                    <a:gd name="connsiteY1" fmla="*/ 0 h 211760"/>
                    <a:gd name="connsiteX2" fmla="*/ 0 w 1216731"/>
                    <a:gd name="connsiteY2" fmla="*/ 49523 h 211760"/>
                    <a:gd name="connsiteX3" fmla="*/ 514156 w 1216731"/>
                    <a:gd name="connsiteY3" fmla="*/ 49523 h 211760"/>
                    <a:gd name="connsiteX4" fmla="*/ 570514 w 1216731"/>
                    <a:gd name="connsiteY4" fmla="*/ 105881 h 211760"/>
                    <a:gd name="connsiteX5" fmla="*/ 514156 w 1216731"/>
                    <a:gd name="connsiteY5" fmla="*/ 162238 h 211760"/>
                    <a:gd name="connsiteX6" fmla="*/ 0 w 1216731"/>
                    <a:gd name="connsiteY6" fmla="*/ 162238 h 211760"/>
                    <a:gd name="connsiteX7" fmla="*/ 0 w 1216731"/>
                    <a:gd name="connsiteY7" fmla="*/ 211761 h 211760"/>
                    <a:gd name="connsiteX8" fmla="*/ 1110851 w 1216731"/>
                    <a:gd name="connsiteY8" fmla="*/ 211761 h 211760"/>
                    <a:gd name="connsiteX9" fmla="*/ 1216732 w 1216731"/>
                    <a:gd name="connsiteY9" fmla="*/ 105881 h 211760"/>
                    <a:gd name="connsiteX10" fmla="*/ 1216732 w 1216731"/>
                    <a:gd name="connsiteY10" fmla="*/ 105881 h 211760"/>
                    <a:gd name="connsiteX11" fmla="*/ 1110851 w 1216731"/>
                    <a:gd name="connsiteY11" fmla="*/ 0 h 21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6731" h="211760">
                      <a:moveTo>
                        <a:pt x="1110851" y="0"/>
                      </a:moveTo>
                      <a:lnTo>
                        <a:pt x="0" y="0"/>
                      </a:lnTo>
                      <a:lnTo>
                        <a:pt x="0" y="49523"/>
                      </a:lnTo>
                      <a:lnTo>
                        <a:pt x="514156" y="49523"/>
                      </a:lnTo>
                      <a:cubicBezTo>
                        <a:pt x="545279" y="49523"/>
                        <a:pt x="570514" y="74758"/>
                        <a:pt x="570514" y="105881"/>
                      </a:cubicBezTo>
                      <a:cubicBezTo>
                        <a:pt x="570514" y="137003"/>
                        <a:pt x="545279" y="162238"/>
                        <a:pt x="514156" y="162238"/>
                      </a:cubicBezTo>
                      <a:lnTo>
                        <a:pt x="0" y="162238"/>
                      </a:lnTo>
                      <a:lnTo>
                        <a:pt x="0" y="211761"/>
                      </a:lnTo>
                      <a:lnTo>
                        <a:pt x="1110851" y="211761"/>
                      </a:lnTo>
                      <a:cubicBezTo>
                        <a:pt x="1169311" y="211761"/>
                        <a:pt x="1216732" y="164341"/>
                        <a:pt x="1216732" y="105881"/>
                      </a:cubicBezTo>
                      <a:lnTo>
                        <a:pt x="1216732" y="105881"/>
                      </a:lnTo>
                      <a:cubicBezTo>
                        <a:pt x="1216732" y="47420"/>
                        <a:pt x="1169417" y="0"/>
                        <a:pt x="1110851" y="0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4" name="任意多边形: 形状 13253"/>
                <p:cNvSpPr/>
                <p:nvPr/>
              </p:nvSpPr>
              <p:spPr>
                <a:xfrm>
                  <a:off x="3181350" y="4623068"/>
                  <a:ext cx="1216731" cy="105880"/>
                </a:xfrm>
                <a:custGeom>
                  <a:avLst/>
                  <a:gdLst>
                    <a:gd name="connsiteX0" fmla="*/ 570514 w 1216731"/>
                    <a:gd name="connsiteY0" fmla="*/ 0 h 105880"/>
                    <a:gd name="connsiteX1" fmla="*/ 514156 w 1216731"/>
                    <a:gd name="connsiteY1" fmla="*/ 56357 h 105880"/>
                    <a:gd name="connsiteX2" fmla="*/ 0 w 1216731"/>
                    <a:gd name="connsiteY2" fmla="*/ 56357 h 105880"/>
                    <a:gd name="connsiteX3" fmla="*/ 0 w 1216731"/>
                    <a:gd name="connsiteY3" fmla="*/ 105880 h 105880"/>
                    <a:gd name="connsiteX4" fmla="*/ 1110851 w 1216731"/>
                    <a:gd name="connsiteY4" fmla="*/ 105880 h 105880"/>
                    <a:gd name="connsiteX5" fmla="*/ 1216732 w 1216731"/>
                    <a:gd name="connsiteY5" fmla="*/ 0 h 105880"/>
                    <a:gd name="connsiteX6" fmla="*/ 1216732 w 1216731"/>
                    <a:gd name="connsiteY6" fmla="*/ 0 h 105880"/>
                    <a:gd name="connsiteX7" fmla="*/ 570514 w 1216731"/>
                    <a:gd name="connsiteY7" fmla="*/ 0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6731" h="105880">
                      <a:moveTo>
                        <a:pt x="570514" y="0"/>
                      </a:moveTo>
                      <a:cubicBezTo>
                        <a:pt x="570514" y="31123"/>
                        <a:pt x="545279" y="56357"/>
                        <a:pt x="514156" y="56357"/>
                      </a:cubicBezTo>
                      <a:lnTo>
                        <a:pt x="0" y="56357"/>
                      </a:lnTo>
                      <a:lnTo>
                        <a:pt x="0" y="105880"/>
                      </a:lnTo>
                      <a:lnTo>
                        <a:pt x="1110851" y="105880"/>
                      </a:lnTo>
                      <a:cubicBezTo>
                        <a:pt x="1169311" y="105880"/>
                        <a:pt x="1216732" y="58460"/>
                        <a:pt x="1216732" y="0"/>
                      </a:cubicBezTo>
                      <a:lnTo>
                        <a:pt x="1216732" y="0"/>
                      </a:lnTo>
                      <a:lnTo>
                        <a:pt x="570514" y="0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5" name="任意多边形: 形状 13254"/>
                <p:cNvSpPr/>
                <p:nvPr/>
              </p:nvSpPr>
              <p:spPr>
                <a:xfrm>
                  <a:off x="4502384" y="435495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6" name="任意多边形: 形状 13255"/>
                <p:cNvSpPr/>
                <p:nvPr/>
              </p:nvSpPr>
              <p:spPr>
                <a:xfrm>
                  <a:off x="3238233" y="456671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57" name="图形 12978"/>
                <p:cNvGrpSpPr/>
                <p:nvPr/>
              </p:nvGrpSpPr>
              <p:grpSpPr>
                <a:xfrm>
                  <a:off x="3794972" y="4220890"/>
                  <a:ext cx="454177" cy="465895"/>
                  <a:chOff x="3794972" y="4220890"/>
                  <a:chExt cx="454177" cy="465895"/>
                </a:xfrm>
                <a:solidFill>
                  <a:srgbClr val="91CAF9"/>
                </a:solidFill>
              </p:grpSpPr>
              <p:sp>
                <p:nvSpPr>
                  <p:cNvPr id="13258" name="任意多边形: 形状 13257"/>
                  <p:cNvSpPr/>
                  <p:nvPr/>
                </p:nvSpPr>
                <p:spPr>
                  <a:xfrm>
                    <a:off x="3794972" y="4220890"/>
                    <a:ext cx="361065" cy="465895"/>
                  </a:xfrm>
                  <a:custGeom>
                    <a:avLst/>
                    <a:gdLst>
                      <a:gd name="connsiteX0" fmla="*/ 68134 w 361065"/>
                      <a:gd name="connsiteY0" fmla="*/ 72655 h 465895"/>
                      <a:gd name="connsiteX1" fmla="*/ 38273 w 361065"/>
                      <a:gd name="connsiteY1" fmla="*/ 112925 h 465895"/>
                      <a:gd name="connsiteX2" fmla="*/ 0 w 361065"/>
                      <a:gd name="connsiteY2" fmla="*/ 465895 h 465895"/>
                      <a:gd name="connsiteX3" fmla="*/ 49102 w 361065"/>
                      <a:gd name="connsiteY3" fmla="*/ 465895 h 465895"/>
                      <a:gd name="connsiteX4" fmla="*/ 96207 w 361065"/>
                      <a:gd name="connsiteY4" fmla="*/ 155088 h 465895"/>
                      <a:gd name="connsiteX5" fmla="*/ 103042 w 361065"/>
                      <a:gd name="connsiteY5" fmla="*/ 145625 h 465895"/>
                      <a:gd name="connsiteX6" fmla="*/ 361066 w 361065"/>
                      <a:gd name="connsiteY6" fmla="*/ 25971 h 465895"/>
                      <a:gd name="connsiteX7" fmla="*/ 272745 w 361065"/>
                      <a:gd name="connsiteY7" fmla="*/ 0 h 465895"/>
                      <a:gd name="connsiteX8" fmla="*/ 68134 w 361065"/>
                      <a:gd name="connsiteY8" fmla="*/ 72655 h 465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065" h="465895">
                        <a:moveTo>
                          <a:pt x="68134" y="72655"/>
                        </a:moveTo>
                        <a:cubicBezTo>
                          <a:pt x="50890" y="79384"/>
                          <a:pt x="38273" y="94315"/>
                          <a:pt x="38273" y="112925"/>
                        </a:cubicBezTo>
                        <a:lnTo>
                          <a:pt x="0" y="465895"/>
                        </a:lnTo>
                        <a:lnTo>
                          <a:pt x="49102" y="465895"/>
                        </a:lnTo>
                        <a:lnTo>
                          <a:pt x="96207" y="155088"/>
                        </a:lnTo>
                        <a:cubicBezTo>
                          <a:pt x="96312" y="154457"/>
                          <a:pt x="97574" y="148674"/>
                          <a:pt x="103042" y="145625"/>
                        </a:cubicBezTo>
                        <a:cubicBezTo>
                          <a:pt x="147938" y="120075"/>
                          <a:pt x="355493" y="25971"/>
                          <a:pt x="361066" y="25971"/>
                        </a:cubicBezTo>
                        <a:lnTo>
                          <a:pt x="272745" y="0"/>
                        </a:lnTo>
                        <a:cubicBezTo>
                          <a:pt x="272850" y="105"/>
                          <a:pt x="159294" y="37221"/>
                          <a:pt x="68134" y="72655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9" name="任意多边形: 形状 13258"/>
                  <p:cNvSpPr/>
                  <p:nvPr/>
                </p:nvSpPr>
                <p:spPr>
                  <a:xfrm>
                    <a:off x="3900327" y="4236241"/>
                    <a:ext cx="348823" cy="450438"/>
                  </a:xfrm>
                  <a:custGeom>
                    <a:avLst/>
                    <a:gdLst>
                      <a:gd name="connsiteX0" fmla="*/ 341509 w 348823"/>
                      <a:gd name="connsiteY0" fmla="*/ 7676 h 450438"/>
                      <a:gd name="connsiteX1" fmla="*/ 233736 w 348823"/>
                      <a:gd name="connsiteY1" fmla="*/ 0 h 450438"/>
                      <a:gd name="connsiteX2" fmla="*/ 33857 w 348823"/>
                      <a:gd name="connsiteY2" fmla="*/ 64769 h 450438"/>
                      <a:gd name="connsiteX3" fmla="*/ 4837 w 348823"/>
                      <a:gd name="connsiteY3" fmla="*/ 104724 h 450438"/>
                      <a:gd name="connsiteX4" fmla="*/ 0 w 348823"/>
                      <a:gd name="connsiteY4" fmla="*/ 450439 h 450438"/>
                      <a:gd name="connsiteX5" fmla="*/ 49103 w 348823"/>
                      <a:gd name="connsiteY5" fmla="*/ 450439 h 450438"/>
                      <a:gd name="connsiteX6" fmla="*/ 81382 w 348823"/>
                      <a:gd name="connsiteY6" fmla="*/ 147307 h 450438"/>
                      <a:gd name="connsiteX7" fmla="*/ 103462 w 348823"/>
                      <a:gd name="connsiteY7" fmla="*/ 128697 h 450438"/>
                      <a:gd name="connsiteX8" fmla="*/ 326368 w 348823"/>
                      <a:gd name="connsiteY8" fmla="*/ 95786 h 450438"/>
                      <a:gd name="connsiteX9" fmla="*/ 341509 w 348823"/>
                      <a:gd name="connsiteY9" fmla="*/ 7676 h 45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8823" h="450438">
                        <a:moveTo>
                          <a:pt x="341509" y="7676"/>
                        </a:moveTo>
                        <a:lnTo>
                          <a:pt x="233736" y="0"/>
                        </a:lnTo>
                        <a:cubicBezTo>
                          <a:pt x="219647" y="0"/>
                          <a:pt x="92107" y="45948"/>
                          <a:pt x="33857" y="64769"/>
                        </a:cubicBezTo>
                        <a:cubicBezTo>
                          <a:pt x="16508" y="70342"/>
                          <a:pt x="4837" y="86534"/>
                          <a:pt x="4837" y="104724"/>
                        </a:cubicBezTo>
                        <a:lnTo>
                          <a:pt x="0" y="450439"/>
                        </a:lnTo>
                        <a:lnTo>
                          <a:pt x="49103" y="450439"/>
                        </a:lnTo>
                        <a:lnTo>
                          <a:pt x="81382" y="147307"/>
                        </a:lnTo>
                        <a:cubicBezTo>
                          <a:pt x="82854" y="136372"/>
                          <a:pt x="92422" y="129328"/>
                          <a:pt x="103462" y="128697"/>
                        </a:cubicBezTo>
                        <a:cubicBezTo>
                          <a:pt x="221329" y="122598"/>
                          <a:pt x="288516" y="106406"/>
                          <a:pt x="326368" y="95786"/>
                        </a:cubicBezTo>
                        <a:cubicBezTo>
                          <a:pt x="365587" y="85062"/>
                          <a:pt x="341509" y="7676"/>
                          <a:pt x="341509" y="7676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60" name="任意多边形: 形状 13259"/>
                <p:cNvSpPr/>
                <p:nvPr/>
              </p:nvSpPr>
              <p:spPr>
                <a:xfrm>
                  <a:off x="4040602" y="3919231"/>
                  <a:ext cx="296324" cy="332677"/>
                </a:xfrm>
                <a:custGeom>
                  <a:avLst/>
                  <a:gdLst>
                    <a:gd name="connsiteX0" fmla="*/ 226574 w 296324"/>
                    <a:gd name="connsiteY0" fmla="*/ 54044 h 332677"/>
                    <a:gd name="connsiteX1" fmla="*/ 216060 w 296324"/>
                    <a:gd name="connsiteY1" fmla="*/ 43004 h 332677"/>
                    <a:gd name="connsiteX2" fmla="*/ 193033 w 296324"/>
                    <a:gd name="connsiteY2" fmla="*/ 31123 h 332677"/>
                    <a:gd name="connsiteX3" fmla="*/ 138674 w 296324"/>
                    <a:gd name="connsiteY3" fmla="*/ 1052 h 332677"/>
                    <a:gd name="connsiteX4" fmla="*/ 137307 w 296324"/>
                    <a:gd name="connsiteY4" fmla="*/ 0 h 332677"/>
                    <a:gd name="connsiteX5" fmla="*/ 135519 w 296324"/>
                    <a:gd name="connsiteY5" fmla="*/ 4837 h 332677"/>
                    <a:gd name="connsiteX6" fmla="*/ 75061 w 296324"/>
                    <a:gd name="connsiteY6" fmla="*/ 33962 h 332677"/>
                    <a:gd name="connsiteX7" fmla="*/ 57923 w 296324"/>
                    <a:gd name="connsiteY7" fmla="*/ 14931 h 332677"/>
                    <a:gd name="connsiteX8" fmla="*/ 15129 w 296324"/>
                    <a:gd name="connsiteY8" fmla="*/ 38167 h 332677"/>
                    <a:gd name="connsiteX9" fmla="*/ 93 w 296324"/>
                    <a:gd name="connsiteY9" fmla="*/ 73076 h 332677"/>
                    <a:gd name="connsiteX10" fmla="*/ 8610 w 296324"/>
                    <a:gd name="connsiteY10" fmla="*/ 75389 h 332677"/>
                    <a:gd name="connsiteX11" fmla="*/ 49090 w 296324"/>
                    <a:gd name="connsiteY11" fmla="*/ 209238 h 332677"/>
                    <a:gd name="connsiteX12" fmla="*/ 49090 w 296324"/>
                    <a:gd name="connsiteY12" fmla="*/ 228584 h 332677"/>
                    <a:gd name="connsiteX13" fmla="*/ 15129 w 296324"/>
                    <a:gd name="connsiteY13" fmla="*/ 226061 h 332677"/>
                    <a:gd name="connsiteX14" fmla="*/ 17127 w 296324"/>
                    <a:gd name="connsiteY14" fmla="*/ 303973 h 332677"/>
                    <a:gd name="connsiteX15" fmla="*/ 42782 w 296324"/>
                    <a:gd name="connsiteY15" fmla="*/ 319955 h 332677"/>
                    <a:gd name="connsiteX16" fmla="*/ 76743 w 296324"/>
                    <a:gd name="connsiteY16" fmla="*/ 320901 h 332677"/>
                    <a:gd name="connsiteX17" fmla="*/ 88940 w 296324"/>
                    <a:gd name="connsiteY17" fmla="*/ 321427 h 332677"/>
                    <a:gd name="connsiteX18" fmla="*/ 129421 w 296324"/>
                    <a:gd name="connsiteY18" fmla="*/ 321111 h 332677"/>
                    <a:gd name="connsiteX19" fmla="*/ 131419 w 296324"/>
                    <a:gd name="connsiteY19" fmla="*/ 321216 h 332677"/>
                    <a:gd name="connsiteX20" fmla="*/ 154025 w 296324"/>
                    <a:gd name="connsiteY20" fmla="*/ 321006 h 332677"/>
                    <a:gd name="connsiteX21" fmla="*/ 191771 w 296324"/>
                    <a:gd name="connsiteY21" fmla="*/ 332677 h 332677"/>
                    <a:gd name="connsiteX22" fmla="*/ 201129 w 296324"/>
                    <a:gd name="connsiteY22" fmla="*/ 324055 h 332677"/>
                    <a:gd name="connsiteX23" fmla="*/ 200183 w 296324"/>
                    <a:gd name="connsiteY23" fmla="*/ 271588 h 332677"/>
                    <a:gd name="connsiteX24" fmla="*/ 200183 w 296324"/>
                    <a:gd name="connsiteY24" fmla="*/ 271588 h 332677"/>
                    <a:gd name="connsiteX25" fmla="*/ 296285 w 296324"/>
                    <a:gd name="connsiteY25" fmla="*/ 245933 h 332677"/>
                    <a:gd name="connsiteX26" fmla="*/ 226574 w 296324"/>
                    <a:gd name="connsiteY26" fmla="*/ 54044 h 332677"/>
                    <a:gd name="connsiteX27" fmla="*/ 246447 w 296324"/>
                    <a:gd name="connsiteY27" fmla="*/ 223958 h 332677"/>
                    <a:gd name="connsiteX28" fmla="*/ 195977 w 296324"/>
                    <a:gd name="connsiteY28" fmla="*/ 229320 h 332677"/>
                    <a:gd name="connsiteX29" fmla="*/ 193138 w 296324"/>
                    <a:gd name="connsiteY29" fmla="*/ 123019 h 332677"/>
                    <a:gd name="connsiteX30" fmla="*/ 246447 w 296324"/>
                    <a:gd name="connsiteY30" fmla="*/ 223958 h 33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6324" h="332677">
                      <a:moveTo>
                        <a:pt x="226574" y="54044"/>
                      </a:moveTo>
                      <a:cubicBezTo>
                        <a:pt x="224366" y="49208"/>
                        <a:pt x="220686" y="45422"/>
                        <a:pt x="216060" y="43004"/>
                      </a:cubicBezTo>
                      <a:lnTo>
                        <a:pt x="193033" y="31123"/>
                      </a:lnTo>
                      <a:cubicBezTo>
                        <a:pt x="193033" y="31123"/>
                        <a:pt x="150029" y="9568"/>
                        <a:pt x="138674" y="1052"/>
                      </a:cubicBezTo>
                      <a:lnTo>
                        <a:pt x="137307" y="0"/>
                      </a:lnTo>
                      <a:lnTo>
                        <a:pt x="135519" y="4837"/>
                      </a:lnTo>
                      <a:cubicBezTo>
                        <a:pt x="135519" y="4837"/>
                        <a:pt x="102293" y="39534"/>
                        <a:pt x="75061" y="33962"/>
                      </a:cubicBezTo>
                      <a:cubicBezTo>
                        <a:pt x="68752" y="32700"/>
                        <a:pt x="57923" y="14931"/>
                        <a:pt x="57923" y="14931"/>
                      </a:cubicBezTo>
                      <a:lnTo>
                        <a:pt x="15129" y="38167"/>
                      </a:lnTo>
                      <a:cubicBezTo>
                        <a:pt x="1775" y="45422"/>
                        <a:pt x="-538" y="57935"/>
                        <a:pt x="93" y="73076"/>
                      </a:cubicBezTo>
                      <a:lnTo>
                        <a:pt x="8610" y="75389"/>
                      </a:lnTo>
                      <a:lnTo>
                        <a:pt x="49090" y="209238"/>
                      </a:lnTo>
                      <a:lnTo>
                        <a:pt x="49090" y="228584"/>
                      </a:lnTo>
                      <a:lnTo>
                        <a:pt x="15129" y="226061"/>
                      </a:lnTo>
                      <a:cubicBezTo>
                        <a:pt x="21543" y="301029"/>
                        <a:pt x="16075" y="250139"/>
                        <a:pt x="17127" y="303973"/>
                      </a:cubicBezTo>
                      <a:lnTo>
                        <a:pt x="42782" y="319955"/>
                      </a:lnTo>
                      <a:lnTo>
                        <a:pt x="76743" y="320901"/>
                      </a:lnTo>
                      <a:lnTo>
                        <a:pt x="88940" y="321427"/>
                      </a:lnTo>
                      <a:cubicBezTo>
                        <a:pt x="104186" y="319219"/>
                        <a:pt x="114385" y="319429"/>
                        <a:pt x="129421" y="321111"/>
                      </a:cubicBezTo>
                      <a:cubicBezTo>
                        <a:pt x="130052" y="321216"/>
                        <a:pt x="130788" y="321216"/>
                        <a:pt x="131419" y="321216"/>
                      </a:cubicBezTo>
                      <a:lnTo>
                        <a:pt x="154025" y="321006"/>
                      </a:lnTo>
                      <a:lnTo>
                        <a:pt x="191771" y="332677"/>
                      </a:lnTo>
                      <a:lnTo>
                        <a:pt x="201129" y="324055"/>
                      </a:lnTo>
                      <a:cubicBezTo>
                        <a:pt x="201129" y="324055"/>
                        <a:pt x="201655" y="328997"/>
                        <a:pt x="200183" y="271588"/>
                      </a:cubicBezTo>
                      <a:cubicBezTo>
                        <a:pt x="200183" y="271588"/>
                        <a:pt x="200183" y="271588"/>
                        <a:pt x="200183" y="271588"/>
                      </a:cubicBezTo>
                      <a:cubicBezTo>
                        <a:pt x="283773" y="271588"/>
                        <a:pt x="294498" y="254029"/>
                        <a:pt x="296285" y="245933"/>
                      </a:cubicBezTo>
                      <a:cubicBezTo>
                        <a:pt x="297967" y="237837"/>
                        <a:pt x="245500" y="95787"/>
                        <a:pt x="226574" y="54044"/>
                      </a:cubicBezTo>
                      <a:close/>
                      <a:moveTo>
                        <a:pt x="246447" y="223958"/>
                      </a:moveTo>
                      <a:cubicBezTo>
                        <a:pt x="243292" y="225745"/>
                        <a:pt x="214798" y="228479"/>
                        <a:pt x="195977" y="229320"/>
                      </a:cubicBezTo>
                      <a:cubicBezTo>
                        <a:pt x="195346" y="189155"/>
                        <a:pt x="193138" y="145310"/>
                        <a:pt x="193138" y="123019"/>
                      </a:cubicBezTo>
                      <a:cubicBezTo>
                        <a:pt x="218373" y="160240"/>
                        <a:pt x="250968" y="221539"/>
                        <a:pt x="246447" y="223958"/>
                      </a:cubicBez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1" name="任意多边形: 形状 13260"/>
                <p:cNvSpPr/>
                <p:nvPr/>
              </p:nvSpPr>
              <p:spPr>
                <a:xfrm>
                  <a:off x="4015776" y="4134882"/>
                  <a:ext cx="54780" cy="25655"/>
                </a:xfrm>
                <a:custGeom>
                  <a:avLst/>
                  <a:gdLst>
                    <a:gd name="connsiteX0" fmla="*/ 50574 w 54780"/>
                    <a:gd name="connsiteY0" fmla="*/ 25655 h 25655"/>
                    <a:gd name="connsiteX1" fmla="*/ 54780 w 54780"/>
                    <a:gd name="connsiteY1" fmla="*/ 21239 h 25655"/>
                    <a:gd name="connsiteX2" fmla="*/ 47420 w 54780"/>
                    <a:gd name="connsiteY2" fmla="*/ 5573 h 25655"/>
                    <a:gd name="connsiteX3" fmla="*/ 11881 w 54780"/>
                    <a:gd name="connsiteY3" fmla="*/ 0 h 25655"/>
                    <a:gd name="connsiteX4" fmla="*/ 0 w 54780"/>
                    <a:gd name="connsiteY4" fmla="*/ 22606 h 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80" h="25655">
                      <a:moveTo>
                        <a:pt x="50574" y="25655"/>
                      </a:moveTo>
                      <a:lnTo>
                        <a:pt x="54780" y="21239"/>
                      </a:lnTo>
                      <a:lnTo>
                        <a:pt x="47420" y="5573"/>
                      </a:lnTo>
                      <a:lnTo>
                        <a:pt x="11881" y="0"/>
                      </a:lnTo>
                      <a:lnTo>
                        <a:pt x="0" y="22606"/>
                      </a:lnTo>
                      <a:close/>
                    </a:path>
                  </a:pathLst>
                </a:custGeom>
                <a:solidFill>
                  <a:srgbClr val="B0D6F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2" name="任意多边形: 形状 13261"/>
                <p:cNvSpPr/>
                <p:nvPr/>
              </p:nvSpPr>
              <p:spPr>
                <a:xfrm>
                  <a:off x="3930924" y="4128363"/>
                  <a:ext cx="267697" cy="22711"/>
                </a:xfrm>
                <a:custGeom>
                  <a:avLst/>
                  <a:gdLst>
                    <a:gd name="connsiteX0" fmla="*/ 158768 w 267697"/>
                    <a:gd name="connsiteY0" fmla="*/ 0 h 22711"/>
                    <a:gd name="connsiteX1" fmla="*/ 0 w 267697"/>
                    <a:gd name="connsiteY1" fmla="*/ 0 h 22711"/>
                    <a:gd name="connsiteX2" fmla="*/ 4416 w 267697"/>
                    <a:gd name="connsiteY2" fmla="*/ 13984 h 22711"/>
                    <a:gd name="connsiteX3" fmla="*/ 51836 w 267697"/>
                    <a:gd name="connsiteY3" fmla="*/ 15561 h 22711"/>
                    <a:gd name="connsiteX4" fmla="*/ 99677 w 267697"/>
                    <a:gd name="connsiteY4" fmla="*/ 16508 h 22711"/>
                    <a:gd name="connsiteX5" fmla="*/ 267698 w 267697"/>
                    <a:gd name="connsiteY5" fmla="*/ 22711 h 22711"/>
                    <a:gd name="connsiteX6" fmla="*/ 267698 w 267697"/>
                    <a:gd name="connsiteY6" fmla="*/ 5152 h 2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697" h="22711">
                      <a:moveTo>
                        <a:pt x="158768" y="0"/>
                      </a:moveTo>
                      <a:lnTo>
                        <a:pt x="0" y="0"/>
                      </a:lnTo>
                      <a:lnTo>
                        <a:pt x="4416" y="13984"/>
                      </a:lnTo>
                      <a:lnTo>
                        <a:pt x="51836" y="15561"/>
                      </a:lnTo>
                      <a:lnTo>
                        <a:pt x="99677" y="16508"/>
                      </a:lnTo>
                      <a:lnTo>
                        <a:pt x="267698" y="22711"/>
                      </a:lnTo>
                      <a:lnTo>
                        <a:pt x="267698" y="515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3" name="任意多边形: 形状 13262"/>
                <p:cNvSpPr/>
                <p:nvPr/>
              </p:nvSpPr>
              <p:spPr>
                <a:xfrm>
                  <a:off x="3892967" y="3994409"/>
                  <a:ext cx="196725" cy="133953"/>
                </a:xfrm>
                <a:custGeom>
                  <a:avLst/>
                  <a:gdLst>
                    <a:gd name="connsiteX0" fmla="*/ 156139 w 196725"/>
                    <a:gd name="connsiteY0" fmla="*/ 0 h 133953"/>
                    <a:gd name="connsiteX1" fmla="*/ 0 w 196725"/>
                    <a:gd name="connsiteY1" fmla="*/ 0 h 133953"/>
                    <a:gd name="connsiteX2" fmla="*/ 37957 w 196725"/>
                    <a:gd name="connsiteY2" fmla="*/ 133954 h 133953"/>
                    <a:gd name="connsiteX3" fmla="*/ 86429 w 196725"/>
                    <a:gd name="connsiteY3" fmla="*/ 133954 h 133953"/>
                    <a:gd name="connsiteX4" fmla="*/ 134164 w 196725"/>
                    <a:gd name="connsiteY4" fmla="*/ 133954 h 133953"/>
                    <a:gd name="connsiteX5" fmla="*/ 196725 w 196725"/>
                    <a:gd name="connsiteY5" fmla="*/ 133954 h 13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725" h="133953">
                      <a:moveTo>
                        <a:pt x="156139" y="0"/>
                      </a:moveTo>
                      <a:lnTo>
                        <a:pt x="0" y="0"/>
                      </a:lnTo>
                      <a:lnTo>
                        <a:pt x="37957" y="133954"/>
                      </a:lnTo>
                      <a:lnTo>
                        <a:pt x="86429" y="133954"/>
                      </a:lnTo>
                      <a:lnTo>
                        <a:pt x="134164" y="133954"/>
                      </a:lnTo>
                      <a:lnTo>
                        <a:pt x="196725" y="133954"/>
                      </a:lnTo>
                      <a:close/>
                    </a:path>
                  </a:pathLst>
                </a:custGeom>
                <a:solidFill>
                  <a:srgbClr val="9E9E9E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4" name="任意多边形: 形状 13263"/>
                <p:cNvSpPr/>
                <p:nvPr/>
              </p:nvSpPr>
              <p:spPr>
                <a:xfrm>
                  <a:off x="3979199" y="4093412"/>
                  <a:ext cx="49689" cy="63332"/>
                </a:xfrm>
                <a:custGeom>
                  <a:avLst/>
                  <a:gdLst>
                    <a:gd name="connsiteX0" fmla="*/ 34789 w 49689"/>
                    <a:gd name="connsiteY0" fmla="*/ 62815 h 63332"/>
                    <a:gd name="connsiteX1" fmla="*/ 14812 w 49689"/>
                    <a:gd name="connsiteY1" fmla="*/ 62499 h 63332"/>
                    <a:gd name="connsiteX2" fmla="*/ 4192 w 49689"/>
                    <a:gd name="connsiteY2" fmla="*/ 53247 h 63332"/>
                    <a:gd name="connsiteX3" fmla="*/ 92 w 49689"/>
                    <a:gd name="connsiteY3" fmla="*/ 18970 h 63332"/>
                    <a:gd name="connsiteX4" fmla="*/ 42675 w 49689"/>
                    <a:gd name="connsiteY4" fmla="*/ 22124 h 63332"/>
                    <a:gd name="connsiteX5" fmla="*/ 49299 w 49689"/>
                    <a:gd name="connsiteY5" fmla="*/ 41681 h 63332"/>
                    <a:gd name="connsiteX6" fmla="*/ 34789 w 49689"/>
                    <a:gd name="connsiteY6" fmla="*/ 62815 h 6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89" h="63332">
                      <a:moveTo>
                        <a:pt x="34789" y="62815"/>
                      </a:moveTo>
                      <a:cubicBezTo>
                        <a:pt x="29742" y="63551"/>
                        <a:pt x="23328" y="63551"/>
                        <a:pt x="14812" y="62499"/>
                      </a:cubicBezTo>
                      <a:cubicBezTo>
                        <a:pt x="9765" y="61869"/>
                        <a:pt x="5559" y="58189"/>
                        <a:pt x="4192" y="53247"/>
                      </a:cubicBezTo>
                      <a:cubicBezTo>
                        <a:pt x="1353" y="42837"/>
                        <a:pt x="-434" y="26014"/>
                        <a:pt x="92" y="18970"/>
                      </a:cubicBezTo>
                      <a:cubicBezTo>
                        <a:pt x="2089" y="-7737"/>
                        <a:pt x="31740" y="-5844"/>
                        <a:pt x="42675" y="22124"/>
                      </a:cubicBezTo>
                      <a:cubicBezTo>
                        <a:pt x="44568" y="27066"/>
                        <a:pt x="47932" y="35162"/>
                        <a:pt x="49299" y="41681"/>
                      </a:cubicBezTo>
                      <a:cubicBezTo>
                        <a:pt x="51402" y="51564"/>
                        <a:pt x="44778" y="61343"/>
                        <a:pt x="34789" y="62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5" name="任意多边形: 形状 13264"/>
                <p:cNvSpPr/>
                <p:nvPr/>
              </p:nvSpPr>
              <p:spPr>
                <a:xfrm>
                  <a:off x="4103923" y="4147710"/>
                  <a:ext cx="112679" cy="33865"/>
                </a:xfrm>
                <a:custGeom>
                  <a:avLst/>
                  <a:gdLst>
                    <a:gd name="connsiteX0" fmla="*/ 102165 w 112679"/>
                    <a:gd name="connsiteY0" fmla="*/ 8517 h 33865"/>
                    <a:gd name="connsiteX1" fmla="*/ 83554 w 112679"/>
                    <a:gd name="connsiteY1" fmla="*/ 2944 h 33865"/>
                    <a:gd name="connsiteX2" fmla="*/ 2908 w 112679"/>
                    <a:gd name="connsiteY2" fmla="*/ 0 h 33865"/>
                    <a:gd name="connsiteX3" fmla="*/ 35608 w 112679"/>
                    <a:gd name="connsiteY3" fmla="*/ 19872 h 33865"/>
                    <a:gd name="connsiteX4" fmla="*/ 87129 w 112679"/>
                    <a:gd name="connsiteY4" fmla="*/ 33857 h 33865"/>
                    <a:gd name="connsiteX5" fmla="*/ 112679 w 112679"/>
                    <a:gd name="connsiteY5" fmla="*/ 33857 h 33865"/>
                    <a:gd name="connsiteX6" fmla="*/ 112679 w 112679"/>
                    <a:gd name="connsiteY6" fmla="*/ 8727 h 33865"/>
                    <a:gd name="connsiteX7" fmla="*/ 102165 w 112679"/>
                    <a:gd name="connsiteY7" fmla="*/ 8517 h 3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79" h="33865">
                      <a:moveTo>
                        <a:pt x="102165" y="8517"/>
                      </a:moveTo>
                      <a:lnTo>
                        <a:pt x="83554" y="2944"/>
                      </a:lnTo>
                      <a:lnTo>
                        <a:pt x="2908" y="0"/>
                      </a:lnTo>
                      <a:cubicBezTo>
                        <a:pt x="2908" y="0"/>
                        <a:pt x="-14441" y="19241"/>
                        <a:pt x="35608" y="19872"/>
                      </a:cubicBezTo>
                      <a:cubicBezTo>
                        <a:pt x="66836" y="20293"/>
                        <a:pt x="79979" y="34277"/>
                        <a:pt x="87129" y="33857"/>
                      </a:cubicBezTo>
                      <a:lnTo>
                        <a:pt x="112679" y="33857"/>
                      </a:lnTo>
                      <a:lnTo>
                        <a:pt x="112679" y="8727"/>
                      </a:lnTo>
                      <a:lnTo>
                        <a:pt x="102165" y="85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6" name="任意多边形: 形状 13265"/>
                <p:cNvSpPr/>
                <p:nvPr/>
              </p:nvSpPr>
              <p:spPr>
                <a:xfrm>
                  <a:off x="4056564" y="3795896"/>
                  <a:ext cx="121765" cy="156878"/>
                </a:xfrm>
                <a:custGeom>
                  <a:avLst/>
                  <a:gdLst>
                    <a:gd name="connsiteX0" fmla="*/ 41961 w 121765"/>
                    <a:gd name="connsiteY0" fmla="*/ 138055 h 156878"/>
                    <a:gd name="connsiteX1" fmla="*/ 45115 w 121765"/>
                    <a:gd name="connsiteY1" fmla="*/ 118603 h 156878"/>
                    <a:gd name="connsiteX2" fmla="*/ 17147 w 121765"/>
                    <a:gd name="connsiteY2" fmla="*/ 121442 h 156878"/>
                    <a:gd name="connsiteX3" fmla="*/ 14097 w 121765"/>
                    <a:gd name="connsiteY3" fmla="*/ 112189 h 156878"/>
                    <a:gd name="connsiteX4" fmla="*/ 11364 w 121765"/>
                    <a:gd name="connsiteY4" fmla="*/ 95366 h 156878"/>
                    <a:gd name="connsiteX5" fmla="*/ 9261 w 121765"/>
                    <a:gd name="connsiteY5" fmla="*/ 80646 h 156878"/>
                    <a:gd name="connsiteX6" fmla="*/ 8 w 121765"/>
                    <a:gd name="connsiteY6" fmla="*/ 76019 h 156878"/>
                    <a:gd name="connsiteX7" fmla="*/ 10838 w 121765"/>
                    <a:gd name="connsiteY7" fmla="*/ 51311 h 156878"/>
                    <a:gd name="connsiteX8" fmla="*/ 6422 w 121765"/>
                    <a:gd name="connsiteY8" fmla="*/ 23132 h 156878"/>
                    <a:gd name="connsiteX9" fmla="*/ 10522 w 121765"/>
                    <a:gd name="connsiteY9" fmla="*/ 8622 h 156878"/>
                    <a:gd name="connsiteX10" fmla="*/ 53421 w 121765"/>
                    <a:gd name="connsiteY10" fmla="*/ 0 h 156878"/>
                    <a:gd name="connsiteX11" fmla="*/ 82336 w 121765"/>
                    <a:gd name="connsiteY11" fmla="*/ 13458 h 156878"/>
                    <a:gd name="connsiteX12" fmla="*/ 111882 w 121765"/>
                    <a:gd name="connsiteY12" fmla="*/ 39745 h 156878"/>
                    <a:gd name="connsiteX13" fmla="*/ 109989 w 121765"/>
                    <a:gd name="connsiteY13" fmla="*/ 78543 h 156878"/>
                    <a:gd name="connsiteX14" fmla="*/ 105994 w 121765"/>
                    <a:gd name="connsiteY14" fmla="*/ 101044 h 156878"/>
                    <a:gd name="connsiteX15" fmla="*/ 121765 w 121765"/>
                    <a:gd name="connsiteY15" fmla="*/ 124176 h 156878"/>
                    <a:gd name="connsiteX16" fmla="*/ 116403 w 121765"/>
                    <a:gd name="connsiteY16" fmla="*/ 130800 h 156878"/>
                    <a:gd name="connsiteX17" fmla="*/ 64251 w 121765"/>
                    <a:gd name="connsiteY17" fmla="*/ 156876 h 156878"/>
                    <a:gd name="connsiteX18" fmla="*/ 41961 w 121765"/>
                    <a:gd name="connsiteY18" fmla="*/ 138055 h 15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765" h="156878">
                      <a:moveTo>
                        <a:pt x="41961" y="138055"/>
                      </a:moveTo>
                      <a:cubicBezTo>
                        <a:pt x="41961" y="138055"/>
                        <a:pt x="44800" y="129117"/>
                        <a:pt x="45115" y="118603"/>
                      </a:cubicBezTo>
                      <a:cubicBezTo>
                        <a:pt x="45115" y="118603"/>
                        <a:pt x="20406" y="123545"/>
                        <a:pt x="17147" y="121442"/>
                      </a:cubicBezTo>
                      <a:cubicBezTo>
                        <a:pt x="16200" y="120811"/>
                        <a:pt x="15149" y="117131"/>
                        <a:pt x="14097" y="112189"/>
                      </a:cubicBezTo>
                      <a:cubicBezTo>
                        <a:pt x="13046" y="107247"/>
                        <a:pt x="12100" y="101044"/>
                        <a:pt x="11364" y="95366"/>
                      </a:cubicBezTo>
                      <a:cubicBezTo>
                        <a:pt x="10312" y="87690"/>
                        <a:pt x="9471" y="81277"/>
                        <a:pt x="9261" y="80646"/>
                      </a:cubicBezTo>
                      <a:cubicBezTo>
                        <a:pt x="8840" y="79279"/>
                        <a:pt x="-307" y="78964"/>
                        <a:pt x="8" y="76019"/>
                      </a:cubicBezTo>
                      <a:cubicBezTo>
                        <a:pt x="323" y="73075"/>
                        <a:pt x="11679" y="53518"/>
                        <a:pt x="10838" y="51311"/>
                      </a:cubicBezTo>
                      <a:cubicBezTo>
                        <a:pt x="9997" y="49208"/>
                        <a:pt x="6632" y="29125"/>
                        <a:pt x="6422" y="23132"/>
                      </a:cubicBezTo>
                      <a:lnTo>
                        <a:pt x="10522" y="8622"/>
                      </a:lnTo>
                      <a:lnTo>
                        <a:pt x="53421" y="0"/>
                      </a:lnTo>
                      <a:lnTo>
                        <a:pt x="82336" y="13458"/>
                      </a:lnTo>
                      <a:lnTo>
                        <a:pt x="111882" y="39745"/>
                      </a:lnTo>
                      <a:lnTo>
                        <a:pt x="109989" y="78543"/>
                      </a:lnTo>
                      <a:lnTo>
                        <a:pt x="105994" y="101044"/>
                      </a:lnTo>
                      <a:cubicBezTo>
                        <a:pt x="105994" y="101044"/>
                        <a:pt x="109569" y="110507"/>
                        <a:pt x="121765" y="124176"/>
                      </a:cubicBezTo>
                      <a:cubicBezTo>
                        <a:pt x="121765" y="124176"/>
                        <a:pt x="121555" y="126068"/>
                        <a:pt x="116403" y="130800"/>
                      </a:cubicBezTo>
                      <a:cubicBezTo>
                        <a:pt x="115772" y="131431"/>
                        <a:pt x="93376" y="157191"/>
                        <a:pt x="64251" y="156876"/>
                      </a:cubicBezTo>
                      <a:cubicBezTo>
                        <a:pt x="44169" y="156770"/>
                        <a:pt x="41961" y="138055"/>
                        <a:pt x="41961" y="138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7" name="任意多边形: 形状 13266"/>
                <p:cNvSpPr/>
                <p:nvPr/>
              </p:nvSpPr>
              <p:spPr>
                <a:xfrm>
                  <a:off x="4095055" y="3918180"/>
                  <a:ext cx="87059" cy="38693"/>
                </a:xfrm>
                <a:custGeom>
                  <a:avLst/>
                  <a:gdLst>
                    <a:gd name="connsiteX0" fmla="*/ 28915 w 87059"/>
                    <a:gd name="connsiteY0" fmla="*/ 38693 h 38693"/>
                    <a:gd name="connsiteX1" fmla="*/ 21449 w 87059"/>
                    <a:gd name="connsiteY1" fmla="*/ 37852 h 38693"/>
                    <a:gd name="connsiteX2" fmla="*/ 0 w 87059"/>
                    <a:gd name="connsiteY2" fmla="*/ 17664 h 38693"/>
                    <a:gd name="connsiteX3" fmla="*/ 7255 w 87059"/>
                    <a:gd name="connsiteY3" fmla="*/ 15351 h 38693"/>
                    <a:gd name="connsiteX4" fmla="*/ 3680 w 87059"/>
                    <a:gd name="connsiteY4" fmla="*/ 16508 h 38693"/>
                    <a:gd name="connsiteX5" fmla="*/ 7255 w 87059"/>
                    <a:gd name="connsiteY5" fmla="*/ 15351 h 38693"/>
                    <a:gd name="connsiteX6" fmla="*/ 23342 w 87059"/>
                    <a:gd name="connsiteY6" fmla="*/ 30492 h 38693"/>
                    <a:gd name="connsiteX7" fmla="*/ 81697 w 87059"/>
                    <a:gd name="connsiteY7" fmla="*/ 0 h 38693"/>
                    <a:gd name="connsiteX8" fmla="*/ 87060 w 87059"/>
                    <a:gd name="connsiteY8" fmla="*/ 5468 h 38693"/>
                    <a:gd name="connsiteX9" fmla="*/ 28915 w 87059"/>
                    <a:gd name="connsiteY9" fmla="*/ 38693 h 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059" h="38693">
                      <a:moveTo>
                        <a:pt x="28915" y="38693"/>
                      </a:moveTo>
                      <a:cubicBezTo>
                        <a:pt x="26286" y="38693"/>
                        <a:pt x="23868" y="38378"/>
                        <a:pt x="21449" y="37852"/>
                      </a:cubicBezTo>
                      <a:cubicBezTo>
                        <a:pt x="5467" y="33857"/>
                        <a:pt x="210" y="18295"/>
                        <a:pt x="0" y="17664"/>
                      </a:cubicBezTo>
                      <a:lnTo>
                        <a:pt x="7255" y="15351"/>
                      </a:lnTo>
                      <a:lnTo>
                        <a:pt x="3680" y="16508"/>
                      </a:lnTo>
                      <a:lnTo>
                        <a:pt x="7255" y="15351"/>
                      </a:lnTo>
                      <a:cubicBezTo>
                        <a:pt x="7465" y="15877"/>
                        <a:pt x="11461" y="27653"/>
                        <a:pt x="23342" y="30492"/>
                      </a:cubicBezTo>
                      <a:cubicBezTo>
                        <a:pt x="33226" y="32910"/>
                        <a:pt x="51416" y="29546"/>
                        <a:pt x="81697" y="0"/>
                      </a:cubicBezTo>
                      <a:lnTo>
                        <a:pt x="87060" y="5468"/>
                      </a:lnTo>
                      <a:cubicBezTo>
                        <a:pt x="64348" y="27443"/>
                        <a:pt x="44897" y="38693"/>
                        <a:pt x="28915" y="38693"/>
                      </a:cubicBezTo>
                      <a:close/>
                    </a:path>
                  </a:pathLst>
                </a:custGeom>
                <a:solidFill>
                  <a:srgbClr val="27252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68" name="图形 12978"/>
                <p:cNvGrpSpPr/>
                <p:nvPr/>
              </p:nvGrpSpPr>
              <p:grpSpPr>
                <a:xfrm>
                  <a:off x="3724210" y="4683000"/>
                  <a:ext cx="123755" cy="49733"/>
                  <a:chOff x="3724210" y="4683000"/>
                  <a:chExt cx="123755" cy="49733"/>
                </a:xfrm>
                <a:solidFill>
                  <a:srgbClr val="777777"/>
                </a:solidFill>
              </p:grpSpPr>
              <p:sp>
                <p:nvSpPr>
                  <p:cNvPr id="13269" name="任意多边形: 形状 13268"/>
                  <p:cNvSpPr/>
                  <p:nvPr/>
                </p:nvSpPr>
                <p:spPr>
                  <a:xfrm>
                    <a:off x="3727785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0" name="任意多边形: 形状 13269"/>
                  <p:cNvSpPr/>
                  <p:nvPr/>
                </p:nvSpPr>
                <p:spPr>
                  <a:xfrm>
                    <a:off x="3724210" y="4683000"/>
                    <a:ext cx="123755" cy="49733"/>
                  </a:xfrm>
                  <a:custGeom>
                    <a:avLst/>
                    <a:gdLst>
                      <a:gd name="connsiteX0" fmla="*/ 123755 w 123755"/>
                      <a:gd name="connsiteY0" fmla="*/ 49733 h 49733"/>
                      <a:gd name="connsiteX1" fmla="*/ 0 w 123755"/>
                      <a:gd name="connsiteY1" fmla="*/ 49733 h 49733"/>
                      <a:gd name="connsiteX2" fmla="*/ 0 w 123755"/>
                      <a:gd name="connsiteY2" fmla="*/ 42899 h 49733"/>
                      <a:gd name="connsiteX3" fmla="*/ 18505 w 123755"/>
                      <a:gd name="connsiteY3" fmla="*/ 17139 h 49733"/>
                      <a:gd name="connsiteX4" fmla="*/ 70131 w 123755"/>
                      <a:gd name="connsiteY4" fmla="*/ 0 h 49733"/>
                      <a:gd name="connsiteX5" fmla="*/ 123650 w 123755"/>
                      <a:gd name="connsiteY5" fmla="*/ 0 h 49733"/>
                      <a:gd name="connsiteX6" fmla="*/ 123650 w 123755"/>
                      <a:gd name="connsiteY6" fmla="*/ 49733 h 49733"/>
                      <a:gd name="connsiteX7" fmla="*/ 7570 w 123755"/>
                      <a:gd name="connsiteY7" fmla="*/ 42163 h 49733"/>
                      <a:gd name="connsiteX8" fmla="*/ 116079 w 123755"/>
                      <a:gd name="connsiteY8" fmla="*/ 42163 h 49733"/>
                      <a:gd name="connsiteX9" fmla="*/ 116079 w 123755"/>
                      <a:gd name="connsiteY9" fmla="*/ 7676 h 49733"/>
                      <a:gd name="connsiteX10" fmla="*/ 71393 w 123755"/>
                      <a:gd name="connsiteY10" fmla="*/ 7676 h 49733"/>
                      <a:gd name="connsiteX11" fmla="*/ 20924 w 123755"/>
                      <a:gd name="connsiteY11" fmla="*/ 24394 h 49733"/>
                      <a:gd name="connsiteX12" fmla="*/ 7570 w 123755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5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248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71" name="图形 12978"/>
                <p:cNvGrpSpPr/>
                <p:nvPr/>
              </p:nvGrpSpPr>
              <p:grpSpPr>
                <a:xfrm>
                  <a:off x="3829565" y="4683000"/>
                  <a:ext cx="123754" cy="49733"/>
                  <a:chOff x="3829565" y="4683000"/>
                  <a:chExt cx="123754" cy="49733"/>
                </a:xfrm>
                <a:solidFill>
                  <a:srgbClr val="777777"/>
                </a:solidFill>
              </p:grpSpPr>
              <p:sp>
                <p:nvSpPr>
                  <p:cNvPr id="13272" name="任意多边形: 形状 13271"/>
                  <p:cNvSpPr/>
                  <p:nvPr/>
                </p:nvSpPr>
                <p:spPr>
                  <a:xfrm>
                    <a:off x="3833140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3" name="任意多边形: 形状 13272"/>
                  <p:cNvSpPr/>
                  <p:nvPr/>
                </p:nvSpPr>
                <p:spPr>
                  <a:xfrm>
                    <a:off x="3829565" y="4683000"/>
                    <a:ext cx="123754" cy="49733"/>
                  </a:xfrm>
                  <a:custGeom>
                    <a:avLst/>
                    <a:gdLst>
                      <a:gd name="connsiteX0" fmla="*/ 123755 w 123754"/>
                      <a:gd name="connsiteY0" fmla="*/ 49733 h 49733"/>
                      <a:gd name="connsiteX1" fmla="*/ 0 w 123754"/>
                      <a:gd name="connsiteY1" fmla="*/ 49733 h 49733"/>
                      <a:gd name="connsiteX2" fmla="*/ 0 w 123754"/>
                      <a:gd name="connsiteY2" fmla="*/ 42899 h 49733"/>
                      <a:gd name="connsiteX3" fmla="*/ 18505 w 123754"/>
                      <a:gd name="connsiteY3" fmla="*/ 17139 h 49733"/>
                      <a:gd name="connsiteX4" fmla="*/ 70131 w 123754"/>
                      <a:gd name="connsiteY4" fmla="*/ 0 h 49733"/>
                      <a:gd name="connsiteX5" fmla="*/ 123650 w 123754"/>
                      <a:gd name="connsiteY5" fmla="*/ 0 h 49733"/>
                      <a:gd name="connsiteX6" fmla="*/ 123650 w 123754"/>
                      <a:gd name="connsiteY6" fmla="*/ 49733 h 49733"/>
                      <a:gd name="connsiteX7" fmla="*/ 7570 w 123754"/>
                      <a:gd name="connsiteY7" fmla="*/ 42163 h 49733"/>
                      <a:gd name="connsiteX8" fmla="*/ 116079 w 123754"/>
                      <a:gd name="connsiteY8" fmla="*/ 42163 h 49733"/>
                      <a:gd name="connsiteX9" fmla="*/ 116079 w 123754"/>
                      <a:gd name="connsiteY9" fmla="*/ 7676 h 49733"/>
                      <a:gd name="connsiteX10" fmla="*/ 71393 w 123754"/>
                      <a:gd name="connsiteY10" fmla="*/ 7676 h 49733"/>
                      <a:gd name="connsiteX11" fmla="*/ 20924 w 123754"/>
                      <a:gd name="connsiteY11" fmla="*/ 24394 h 49733"/>
                      <a:gd name="connsiteX12" fmla="*/ 7570 w 123754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4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143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74" name="任意多边形: 形状 13273"/>
                <p:cNvSpPr/>
                <p:nvPr/>
              </p:nvSpPr>
              <p:spPr>
                <a:xfrm>
                  <a:off x="4103961" y="4131728"/>
                  <a:ext cx="231429" cy="58775"/>
                </a:xfrm>
                <a:custGeom>
                  <a:avLst/>
                  <a:gdLst>
                    <a:gd name="connsiteX0" fmla="*/ 58702 w 231429"/>
                    <a:gd name="connsiteY0" fmla="*/ 16928 h 58775"/>
                    <a:gd name="connsiteX1" fmla="*/ 86460 w 231429"/>
                    <a:gd name="connsiteY1" fmla="*/ 32910 h 58775"/>
                    <a:gd name="connsiteX2" fmla="*/ 112536 w 231429"/>
                    <a:gd name="connsiteY2" fmla="*/ 39009 h 58775"/>
                    <a:gd name="connsiteX3" fmla="*/ 223253 w 231429"/>
                    <a:gd name="connsiteY3" fmla="*/ 0 h 58775"/>
                    <a:gd name="connsiteX4" fmla="*/ 225461 w 231429"/>
                    <a:gd name="connsiteY4" fmla="*/ 43950 h 58775"/>
                    <a:gd name="connsiteX5" fmla="*/ 171837 w 231429"/>
                    <a:gd name="connsiteY5" fmla="*/ 58776 h 58775"/>
                    <a:gd name="connsiteX6" fmla="*/ 113798 w 231429"/>
                    <a:gd name="connsiteY6" fmla="*/ 57304 h 58775"/>
                    <a:gd name="connsiteX7" fmla="*/ 108435 w 231429"/>
                    <a:gd name="connsiteY7" fmla="*/ 48472 h 58775"/>
                    <a:gd name="connsiteX8" fmla="*/ 94136 w 231429"/>
                    <a:gd name="connsiteY8" fmla="*/ 48787 h 58775"/>
                    <a:gd name="connsiteX9" fmla="*/ 62172 w 231429"/>
                    <a:gd name="connsiteY9" fmla="*/ 40060 h 58775"/>
                    <a:gd name="connsiteX10" fmla="*/ 18642 w 231429"/>
                    <a:gd name="connsiteY10" fmla="*/ 34382 h 58775"/>
                    <a:gd name="connsiteX11" fmla="*/ 31 w 231429"/>
                    <a:gd name="connsiteY11" fmla="*/ 24709 h 58775"/>
                    <a:gd name="connsiteX12" fmla="*/ 4763 w 231429"/>
                    <a:gd name="connsiteY12" fmla="*/ 16087 h 58775"/>
                    <a:gd name="connsiteX13" fmla="*/ 58702 w 231429"/>
                    <a:gd name="connsiteY13" fmla="*/ 16928 h 58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1429" h="58775">
                      <a:moveTo>
                        <a:pt x="58702" y="16928"/>
                      </a:moveTo>
                      <a:cubicBezTo>
                        <a:pt x="58702" y="16928"/>
                        <a:pt x="72897" y="23552"/>
                        <a:pt x="86460" y="32910"/>
                      </a:cubicBezTo>
                      <a:cubicBezTo>
                        <a:pt x="100129" y="42268"/>
                        <a:pt x="112536" y="39009"/>
                        <a:pt x="112536" y="39009"/>
                      </a:cubicBezTo>
                      <a:cubicBezTo>
                        <a:pt x="112536" y="39009"/>
                        <a:pt x="229457" y="38693"/>
                        <a:pt x="223253" y="0"/>
                      </a:cubicBezTo>
                      <a:cubicBezTo>
                        <a:pt x="223253" y="0"/>
                        <a:pt x="240076" y="32279"/>
                        <a:pt x="225461" y="43950"/>
                      </a:cubicBezTo>
                      <a:cubicBezTo>
                        <a:pt x="211372" y="55201"/>
                        <a:pt x="171837" y="58776"/>
                        <a:pt x="171837" y="58776"/>
                      </a:cubicBezTo>
                      <a:lnTo>
                        <a:pt x="113798" y="57304"/>
                      </a:lnTo>
                      <a:lnTo>
                        <a:pt x="108435" y="48472"/>
                      </a:lnTo>
                      <a:lnTo>
                        <a:pt x="94136" y="48787"/>
                      </a:lnTo>
                      <a:cubicBezTo>
                        <a:pt x="94136" y="48787"/>
                        <a:pt x="63644" y="41217"/>
                        <a:pt x="62172" y="40060"/>
                      </a:cubicBezTo>
                      <a:cubicBezTo>
                        <a:pt x="60700" y="38798"/>
                        <a:pt x="28946" y="38903"/>
                        <a:pt x="18642" y="34382"/>
                      </a:cubicBezTo>
                      <a:cubicBezTo>
                        <a:pt x="8338" y="29756"/>
                        <a:pt x="-599" y="31123"/>
                        <a:pt x="31" y="24709"/>
                      </a:cubicBezTo>
                      <a:cubicBezTo>
                        <a:pt x="662" y="18295"/>
                        <a:pt x="4342" y="16508"/>
                        <a:pt x="4763" y="16087"/>
                      </a:cubicBezTo>
                      <a:cubicBezTo>
                        <a:pt x="5078" y="15456"/>
                        <a:pt x="58702" y="16928"/>
                        <a:pt x="58702" y="1692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5" name="任意多边形: 形状 13274"/>
                <p:cNvSpPr/>
                <p:nvPr/>
              </p:nvSpPr>
              <p:spPr>
                <a:xfrm>
                  <a:off x="4026290" y="4147710"/>
                  <a:ext cx="219407" cy="79301"/>
                </a:xfrm>
                <a:custGeom>
                  <a:avLst/>
                  <a:gdLst>
                    <a:gd name="connsiteX0" fmla="*/ 9568 w 219407"/>
                    <a:gd name="connsiteY0" fmla="*/ 0 h 79301"/>
                    <a:gd name="connsiteX1" fmla="*/ 83695 w 219407"/>
                    <a:gd name="connsiteY1" fmla="*/ 0 h 79301"/>
                    <a:gd name="connsiteX2" fmla="*/ 80751 w 219407"/>
                    <a:gd name="connsiteY2" fmla="*/ 8622 h 79301"/>
                    <a:gd name="connsiteX3" fmla="*/ 88426 w 219407"/>
                    <a:gd name="connsiteY3" fmla="*/ 15982 h 79301"/>
                    <a:gd name="connsiteX4" fmla="*/ 118498 w 219407"/>
                    <a:gd name="connsiteY4" fmla="*/ 20608 h 79301"/>
                    <a:gd name="connsiteX5" fmla="*/ 150567 w 219407"/>
                    <a:gd name="connsiteY5" fmla="*/ 26496 h 79301"/>
                    <a:gd name="connsiteX6" fmla="*/ 167705 w 219407"/>
                    <a:gd name="connsiteY6" fmla="*/ 33751 h 79301"/>
                    <a:gd name="connsiteX7" fmla="*/ 189155 w 219407"/>
                    <a:gd name="connsiteY7" fmla="*/ 32490 h 79301"/>
                    <a:gd name="connsiteX8" fmla="*/ 193255 w 219407"/>
                    <a:gd name="connsiteY8" fmla="*/ 43425 h 79301"/>
                    <a:gd name="connsiteX9" fmla="*/ 216072 w 219407"/>
                    <a:gd name="connsiteY9" fmla="*/ 45107 h 79301"/>
                    <a:gd name="connsiteX10" fmla="*/ 218385 w 219407"/>
                    <a:gd name="connsiteY10" fmla="*/ 79279 h 79301"/>
                    <a:gd name="connsiteX11" fmla="*/ 144153 w 219407"/>
                    <a:gd name="connsiteY11" fmla="*/ 59196 h 79301"/>
                    <a:gd name="connsiteX12" fmla="*/ 34698 w 219407"/>
                    <a:gd name="connsiteY12" fmla="*/ 51100 h 79301"/>
                    <a:gd name="connsiteX13" fmla="*/ 33751 w 219407"/>
                    <a:gd name="connsiteY13" fmla="*/ 12197 h 79301"/>
                    <a:gd name="connsiteX14" fmla="*/ 0 w 219407"/>
                    <a:gd name="connsiteY14" fmla="*/ 9042 h 7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9407" h="79301">
                      <a:moveTo>
                        <a:pt x="9568" y="0"/>
                      </a:moveTo>
                      <a:cubicBezTo>
                        <a:pt x="10304" y="0"/>
                        <a:pt x="83695" y="0"/>
                        <a:pt x="83695" y="0"/>
                      </a:cubicBezTo>
                      <a:lnTo>
                        <a:pt x="80751" y="8622"/>
                      </a:lnTo>
                      <a:lnTo>
                        <a:pt x="88426" y="15982"/>
                      </a:lnTo>
                      <a:cubicBezTo>
                        <a:pt x="88426" y="15982"/>
                        <a:pt x="96628" y="19557"/>
                        <a:pt x="118498" y="20608"/>
                      </a:cubicBezTo>
                      <a:cubicBezTo>
                        <a:pt x="140368" y="21660"/>
                        <a:pt x="150567" y="26496"/>
                        <a:pt x="150567" y="26496"/>
                      </a:cubicBezTo>
                      <a:lnTo>
                        <a:pt x="167705" y="33751"/>
                      </a:lnTo>
                      <a:cubicBezTo>
                        <a:pt x="167705" y="33751"/>
                        <a:pt x="185054" y="31123"/>
                        <a:pt x="189155" y="32490"/>
                      </a:cubicBezTo>
                      <a:cubicBezTo>
                        <a:pt x="193255" y="33857"/>
                        <a:pt x="190627" y="43319"/>
                        <a:pt x="193255" y="43425"/>
                      </a:cubicBezTo>
                      <a:cubicBezTo>
                        <a:pt x="195884" y="43530"/>
                        <a:pt x="216072" y="45107"/>
                        <a:pt x="216072" y="45107"/>
                      </a:cubicBezTo>
                      <a:cubicBezTo>
                        <a:pt x="216072" y="45107"/>
                        <a:pt x="221645" y="80330"/>
                        <a:pt x="218385" y="79279"/>
                      </a:cubicBezTo>
                      <a:cubicBezTo>
                        <a:pt x="215020" y="78227"/>
                        <a:pt x="204611" y="54149"/>
                        <a:pt x="144153" y="59196"/>
                      </a:cubicBezTo>
                      <a:cubicBezTo>
                        <a:pt x="84431" y="64243"/>
                        <a:pt x="39534" y="67397"/>
                        <a:pt x="34698" y="51100"/>
                      </a:cubicBezTo>
                      <a:cubicBezTo>
                        <a:pt x="29861" y="34803"/>
                        <a:pt x="33751" y="12197"/>
                        <a:pt x="33751" y="12197"/>
                      </a:cubicBezTo>
                      <a:lnTo>
                        <a:pt x="0" y="9042"/>
                      </a:lnTo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6" name="任意多边形: 形状 13275"/>
                <p:cNvSpPr/>
                <p:nvPr/>
              </p:nvSpPr>
              <p:spPr>
                <a:xfrm>
                  <a:off x="3794972" y="4239159"/>
                  <a:ext cx="313225" cy="447731"/>
                </a:xfrm>
                <a:custGeom>
                  <a:avLst/>
                  <a:gdLst>
                    <a:gd name="connsiteX0" fmla="*/ 288306 w 313225"/>
                    <a:gd name="connsiteY0" fmla="*/ 26 h 447731"/>
                    <a:gd name="connsiteX1" fmla="*/ 100203 w 313225"/>
                    <a:gd name="connsiteY1" fmla="*/ 65426 h 447731"/>
                    <a:gd name="connsiteX2" fmla="*/ 72760 w 313225"/>
                    <a:gd name="connsiteY2" fmla="*/ 133349 h 447731"/>
                    <a:gd name="connsiteX3" fmla="*/ 35539 w 313225"/>
                    <a:gd name="connsiteY3" fmla="*/ 413244 h 447731"/>
                    <a:gd name="connsiteX4" fmla="*/ 17875 w 313225"/>
                    <a:gd name="connsiteY4" fmla="*/ 438163 h 447731"/>
                    <a:gd name="connsiteX5" fmla="*/ 0 w 313225"/>
                    <a:gd name="connsiteY5" fmla="*/ 447731 h 447731"/>
                    <a:gd name="connsiteX6" fmla="*/ 49102 w 313225"/>
                    <a:gd name="connsiteY6" fmla="*/ 447731 h 447731"/>
                    <a:gd name="connsiteX7" fmla="*/ 80015 w 313225"/>
                    <a:gd name="connsiteY7" fmla="*/ 251742 h 447731"/>
                    <a:gd name="connsiteX8" fmla="*/ 97784 w 313225"/>
                    <a:gd name="connsiteY8" fmla="*/ 129669 h 447731"/>
                    <a:gd name="connsiteX9" fmla="*/ 110297 w 313225"/>
                    <a:gd name="connsiteY9" fmla="*/ 120732 h 447731"/>
                    <a:gd name="connsiteX10" fmla="*/ 110507 w 313225"/>
                    <a:gd name="connsiteY10" fmla="*/ 92659 h 447731"/>
                    <a:gd name="connsiteX11" fmla="*/ 118603 w 313225"/>
                    <a:gd name="connsiteY11" fmla="*/ 70263 h 447731"/>
                    <a:gd name="connsiteX12" fmla="*/ 163394 w 313225"/>
                    <a:gd name="connsiteY12" fmla="*/ 53019 h 447731"/>
                    <a:gd name="connsiteX13" fmla="*/ 313225 w 313225"/>
                    <a:gd name="connsiteY13" fmla="*/ 2339 h 447731"/>
                    <a:gd name="connsiteX14" fmla="*/ 303973 w 313225"/>
                    <a:gd name="connsiteY14" fmla="*/ 131 h 447731"/>
                    <a:gd name="connsiteX15" fmla="*/ 288306 w 313225"/>
                    <a:gd name="connsiteY15" fmla="*/ 26 h 44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225" h="447731">
                      <a:moveTo>
                        <a:pt x="288306" y="26"/>
                      </a:moveTo>
                      <a:cubicBezTo>
                        <a:pt x="288306" y="26"/>
                        <a:pt x="155193" y="31675"/>
                        <a:pt x="100203" y="65426"/>
                      </a:cubicBezTo>
                      <a:cubicBezTo>
                        <a:pt x="100203" y="65426"/>
                        <a:pt x="76125" y="69947"/>
                        <a:pt x="72760" y="133349"/>
                      </a:cubicBezTo>
                      <a:cubicBezTo>
                        <a:pt x="69921" y="186448"/>
                        <a:pt x="43950" y="358464"/>
                        <a:pt x="35539" y="413244"/>
                      </a:cubicBezTo>
                      <a:cubicBezTo>
                        <a:pt x="33857" y="423864"/>
                        <a:pt x="27338" y="433116"/>
                        <a:pt x="17875" y="438163"/>
                      </a:cubicBezTo>
                      <a:lnTo>
                        <a:pt x="0" y="447731"/>
                      </a:lnTo>
                      <a:lnTo>
                        <a:pt x="49102" y="447731"/>
                      </a:lnTo>
                      <a:lnTo>
                        <a:pt x="80015" y="251742"/>
                      </a:lnTo>
                      <a:lnTo>
                        <a:pt x="97784" y="129669"/>
                      </a:lnTo>
                      <a:lnTo>
                        <a:pt x="110297" y="120732"/>
                      </a:lnTo>
                      <a:lnTo>
                        <a:pt x="110507" y="92659"/>
                      </a:lnTo>
                      <a:lnTo>
                        <a:pt x="118603" y="70263"/>
                      </a:lnTo>
                      <a:lnTo>
                        <a:pt x="163394" y="53019"/>
                      </a:lnTo>
                      <a:lnTo>
                        <a:pt x="313225" y="2339"/>
                      </a:lnTo>
                      <a:cubicBezTo>
                        <a:pt x="313225" y="2339"/>
                        <a:pt x="304814" y="131"/>
                        <a:pt x="303973" y="131"/>
                      </a:cubicBezTo>
                      <a:cubicBezTo>
                        <a:pt x="303237" y="-79"/>
                        <a:pt x="288306" y="26"/>
                        <a:pt x="288306" y="26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7" name="任意多边形: 形状 13276"/>
                <p:cNvSpPr/>
                <p:nvPr/>
              </p:nvSpPr>
              <p:spPr>
                <a:xfrm>
                  <a:off x="3900327" y="4238239"/>
                  <a:ext cx="348974" cy="450544"/>
                </a:xfrm>
                <a:custGeom>
                  <a:avLst/>
                  <a:gdLst>
                    <a:gd name="connsiteX0" fmla="*/ 0 w 348974"/>
                    <a:gd name="connsiteY0" fmla="*/ 448546 h 450544"/>
                    <a:gd name="connsiteX1" fmla="*/ 20398 w 348974"/>
                    <a:gd name="connsiteY1" fmla="*/ 436980 h 450544"/>
                    <a:gd name="connsiteX2" fmla="*/ 37642 w 348974"/>
                    <a:gd name="connsiteY2" fmla="*/ 410063 h 450544"/>
                    <a:gd name="connsiteX3" fmla="*/ 60668 w 348974"/>
                    <a:gd name="connsiteY3" fmla="*/ 135005 h 450544"/>
                    <a:gd name="connsiteX4" fmla="*/ 109771 w 348974"/>
                    <a:gd name="connsiteY4" fmla="*/ 104198 h 450544"/>
                    <a:gd name="connsiteX5" fmla="*/ 317747 w 348974"/>
                    <a:gd name="connsiteY5" fmla="*/ 57514 h 450544"/>
                    <a:gd name="connsiteX6" fmla="*/ 253503 w 348974"/>
                    <a:gd name="connsiteY6" fmla="*/ 0 h 450544"/>
                    <a:gd name="connsiteX7" fmla="*/ 306601 w 348974"/>
                    <a:gd name="connsiteY7" fmla="*/ 2734 h 450544"/>
                    <a:gd name="connsiteX8" fmla="*/ 336252 w 348974"/>
                    <a:gd name="connsiteY8" fmla="*/ 10830 h 450544"/>
                    <a:gd name="connsiteX9" fmla="*/ 342666 w 348974"/>
                    <a:gd name="connsiteY9" fmla="*/ 11671 h 450544"/>
                    <a:gd name="connsiteX10" fmla="*/ 348974 w 348974"/>
                    <a:gd name="connsiteY10" fmla="*/ 43109 h 450544"/>
                    <a:gd name="connsiteX11" fmla="*/ 344874 w 348974"/>
                    <a:gd name="connsiteY11" fmla="*/ 83064 h 450544"/>
                    <a:gd name="connsiteX12" fmla="*/ 336883 w 348974"/>
                    <a:gd name="connsiteY12" fmla="*/ 91055 h 450544"/>
                    <a:gd name="connsiteX13" fmla="*/ 249718 w 348974"/>
                    <a:gd name="connsiteY13" fmla="*/ 111453 h 450544"/>
                    <a:gd name="connsiteX14" fmla="*/ 122914 w 348974"/>
                    <a:gd name="connsiteY14" fmla="*/ 126384 h 450544"/>
                    <a:gd name="connsiteX15" fmla="*/ 91686 w 348974"/>
                    <a:gd name="connsiteY15" fmla="*/ 129958 h 450544"/>
                    <a:gd name="connsiteX16" fmla="*/ 86429 w 348974"/>
                    <a:gd name="connsiteY16" fmla="*/ 137844 h 450544"/>
                    <a:gd name="connsiteX17" fmla="*/ 77597 w 348974"/>
                    <a:gd name="connsiteY17" fmla="*/ 184213 h 450544"/>
                    <a:gd name="connsiteX18" fmla="*/ 60458 w 348974"/>
                    <a:gd name="connsiteY18" fmla="*/ 341614 h 450544"/>
                    <a:gd name="connsiteX19" fmla="*/ 49418 w 348974"/>
                    <a:gd name="connsiteY19" fmla="*/ 440345 h 450544"/>
                    <a:gd name="connsiteX20" fmla="*/ 46264 w 348974"/>
                    <a:gd name="connsiteY20" fmla="*/ 450544 h 450544"/>
                    <a:gd name="connsiteX21" fmla="*/ 17033 w 348974"/>
                    <a:gd name="connsiteY21" fmla="*/ 448546 h 450544"/>
                    <a:gd name="connsiteX22" fmla="*/ 0 w 348974"/>
                    <a:gd name="connsiteY22" fmla="*/ 448546 h 45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8974" h="450544">
                      <a:moveTo>
                        <a:pt x="0" y="448546"/>
                      </a:moveTo>
                      <a:lnTo>
                        <a:pt x="20398" y="436980"/>
                      </a:lnTo>
                      <a:cubicBezTo>
                        <a:pt x="30176" y="431408"/>
                        <a:pt x="36695" y="421314"/>
                        <a:pt x="37642" y="410063"/>
                      </a:cubicBezTo>
                      <a:lnTo>
                        <a:pt x="60668" y="135005"/>
                      </a:lnTo>
                      <a:cubicBezTo>
                        <a:pt x="60668" y="135005"/>
                        <a:pt x="59196" y="108719"/>
                        <a:pt x="109771" y="104198"/>
                      </a:cubicBezTo>
                      <a:cubicBezTo>
                        <a:pt x="160345" y="99677"/>
                        <a:pt x="310281" y="73917"/>
                        <a:pt x="317747" y="57514"/>
                      </a:cubicBezTo>
                      <a:cubicBezTo>
                        <a:pt x="336252" y="17033"/>
                        <a:pt x="253503" y="0"/>
                        <a:pt x="253503" y="0"/>
                      </a:cubicBezTo>
                      <a:lnTo>
                        <a:pt x="306601" y="2734"/>
                      </a:lnTo>
                      <a:lnTo>
                        <a:pt x="336252" y="10830"/>
                      </a:lnTo>
                      <a:lnTo>
                        <a:pt x="342666" y="11671"/>
                      </a:lnTo>
                      <a:lnTo>
                        <a:pt x="348974" y="43109"/>
                      </a:lnTo>
                      <a:lnTo>
                        <a:pt x="344874" y="83064"/>
                      </a:lnTo>
                      <a:cubicBezTo>
                        <a:pt x="344874" y="83064"/>
                        <a:pt x="337619" y="91371"/>
                        <a:pt x="336883" y="91055"/>
                      </a:cubicBezTo>
                      <a:cubicBezTo>
                        <a:pt x="336147" y="90740"/>
                        <a:pt x="249718" y="111453"/>
                        <a:pt x="249718" y="111453"/>
                      </a:cubicBezTo>
                      <a:lnTo>
                        <a:pt x="122914" y="126384"/>
                      </a:lnTo>
                      <a:lnTo>
                        <a:pt x="91686" y="129958"/>
                      </a:lnTo>
                      <a:cubicBezTo>
                        <a:pt x="91686" y="129958"/>
                        <a:pt x="86744" y="136583"/>
                        <a:pt x="86429" y="137844"/>
                      </a:cubicBezTo>
                      <a:cubicBezTo>
                        <a:pt x="86113" y="139211"/>
                        <a:pt x="77597" y="184213"/>
                        <a:pt x="77597" y="184213"/>
                      </a:cubicBezTo>
                      <a:lnTo>
                        <a:pt x="60458" y="341614"/>
                      </a:lnTo>
                      <a:lnTo>
                        <a:pt x="49418" y="440345"/>
                      </a:lnTo>
                      <a:lnTo>
                        <a:pt x="46264" y="450544"/>
                      </a:lnTo>
                      <a:lnTo>
                        <a:pt x="17033" y="448546"/>
                      </a:lnTo>
                      <a:lnTo>
                        <a:pt x="0" y="448546"/>
                      </a:ln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278" name="任意多边形: 形状 13277"/>
                <p:cNvSpPr/>
                <p:nvPr/>
              </p:nvSpPr>
              <p:spPr>
                <a:xfrm>
                  <a:off x="4049107" y="3994514"/>
                  <a:ext cx="242995" cy="162237"/>
                </a:xfrm>
                <a:custGeom>
                  <a:avLst/>
                  <a:gdLst>
                    <a:gd name="connsiteX0" fmla="*/ 186947 w 242995"/>
                    <a:gd name="connsiteY0" fmla="*/ 26812 h 162237"/>
                    <a:gd name="connsiteX1" fmla="*/ 162553 w 242995"/>
                    <a:gd name="connsiteY1" fmla="*/ 41322 h 162237"/>
                    <a:gd name="connsiteX2" fmla="*/ 168862 w 242995"/>
                    <a:gd name="connsiteY2" fmla="*/ 71919 h 162237"/>
                    <a:gd name="connsiteX3" fmla="*/ 140578 w 242995"/>
                    <a:gd name="connsiteY3" fmla="*/ 126384 h 162237"/>
                    <a:gd name="connsiteX4" fmla="*/ 139947 w 242995"/>
                    <a:gd name="connsiteY4" fmla="*/ 126384 h 162237"/>
                    <a:gd name="connsiteX5" fmla="*/ 63612 w 242995"/>
                    <a:gd name="connsiteY5" fmla="*/ 103988 h 162237"/>
                    <a:gd name="connsiteX6" fmla="*/ 28599 w 242995"/>
                    <a:gd name="connsiteY6" fmla="*/ 56147 h 162237"/>
                    <a:gd name="connsiteX7" fmla="*/ 0 w 242995"/>
                    <a:gd name="connsiteY7" fmla="*/ 0 h 162237"/>
                    <a:gd name="connsiteX8" fmla="*/ 16613 w 242995"/>
                    <a:gd name="connsiteY8" fmla="*/ 58460 h 162237"/>
                    <a:gd name="connsiteX9" fmla="*/ 40060 w 242995"/>
                    <a:gd name="connsiteY9" fmla="*/ 132587 h 162237"/>
                    <a:gd name="connsiteX10" fmla="*/ 146046 w 242995"/>
                    <a:gd name="connsiteY10" fmla="*/ 138686 h 162237"/>
                    <a:gd name="connsiteX11" fmla="*/ 149410 w 242995"/>
                    <a:gd name="connsiteY11" fmla="*/ 159084 h 162237"/>
                    <a:gd name="connsiteX12" fmla="*/ 169598 w 242995"/>
                    <a:gd name="connsiteY12" fmla="*/ 162238 h 162237"/>
                    <a:gd name="connsiteX13" fmla="*/ 170544 w 242995"/>
                    <a:gd name="connsiteY13" fmla="*/ 155298 h 162237"/>
                    <a:gd name="connsiteX14" fmla="*/ 187262 w 242995"/>
                    <a:gd name="connsiteY14" fmla="*/ 154142 h 162237"/>
                    <a:gd name="connsiteX15" fmla="*/ 238152 w 242995"/>
                    <a:gd name="connsiteY15" fmla="*/ 152459 h 162237"/>
                    <a:gd name="connsiteX16" fmla="*/ 242989 w 242995"/>
                    <a:gd name="connsiteY16" fmla="*/ 145310 h 162237"/>
                    <a:gd name="connsiteX17" fmla="*/ 186947 w 242995"/>
                    <a:gd name="connsiteY17" fmla="*/ 26812 h 162237"/>
                    <a:gd name="connsiteX18" fmla="*/ 226271 w 242995"/>
                    <a:gd name="connsiteY18" fmla="*/ 150567 h 162237"/>
                    <a:gd name="connsiteX19" fmla="*/ 189575 w 242995"/>
                    <a:gd name="connsiteY19" fmla="*/ 151724 h 162237"/>
                    <a:gd name="connsiteX20" fmla="*/ 186001 w 242995"/>
                    <a:gd name="connsiteY20" fmla="*/ 58566 h 162237"/>
                    <a:gd name="connsiteX21" fmla="*/ 191573 w 242995"/>
                    <a:gd name="connsiteY21" fmla="*/ 61194 h 162237"/>
                    <a:gd name="connsiteX22" fmla="*/ 234788 w 242995"/>
                    <a:gd name="connsiteY22" fmla="*/ 143522 h 162237"/>
                    <a:gd name="connsiteX23" fmla="*/ 226271 w 242995"/>
                    <a:gd name="connsiteY23" fmla="*/ 150567 h 162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42995" h="162237">
                      <a:moveTo>
                        <a:pt x="186947" y="26812"/>
                      </a:moveTo>
                      <a:cubicBezTo>
                        <a:pt x="175907" y="18821"/>
                        <a:pt x="160766" y="27863"/>
                        <a:pt x="162553" y="41322"/>
                      </a:cubicBezTo>
                      <a:cubicBezTo>
                        <a:pt x="163605" y="49313"/>
                        <a:pt x="165497" y="59407"/>
                        <a:pt x="168862" y="71919"/>
                      </a:cubicBezTo>
                      <a:cubicBezTo>
                        <a:pt x="178851" y="109455"/>
                        <a:pt x="167180" y="124912"/>
                        <a:pt x="140578" y="126384"/>
                      </a:cubicBezTo>
                      <a:cubicBezTo>
                        <a:pt x="140368" y="126384"/>
                        <a:pt x="140158" y="126384"/>
                        <a:pt x="139947" y="126384"/>
                      </a:cubicBezTo>
                      <a:cubicBezTo>
                        <a:pt x="112715" y="127751"/>
                        <a:pt x="85482" y="120285"/>
                        <a:pt x="63612" y="103988"/>
                      </a:cubicBezTo>
                      <a:cubicBezTo>
                        <a:pt x="46684" y="91265"/>
                        <a:pt x="33436" y="74442"/>
                        <a:pt x="28599" y="56147"/>
                      </a:cubicBezTo>
                      <a:cubicBezTo>
                        <a:pt x="15667" y="6834"/>
                        <a:pt x="0" y="0"/>
                        <a:pt x="0" y="0"/>
                      </a:cubicBezTo>
                      <a:lnTo>
                        <a:pt x="16613" y="58460"/>
                      </a:lnTo>
                      <a:lnTo>
                        <a:pt x="40060" y="132587"/>
                      </a:lnTo>
                      <a:lnTo>
                        <a:pt x="146046" y="138686"/>
                      </a:lnTo>
                      <a:lnTo>
                        <a:pt x="149410" y="159084"/>
                      </a:lnTo>
                      <a:lnTo>
                        <a:pt x="169598" y="162238"/>
                      </a:lnTo>
                      <a:lnTo>
                        <a:pt x="170544" y="155298"/>
                      </a:lnTo>
                      <a:lnTo>
                        <a:pt x="187262" y="154142"/>
                      </a:lnTo>
                      <a:lnTo>
                        <a:pt x="238152" y="152459"/>
                      </a:lnTo>
                      <a:cubicBezTo>
                        <a:pt x="238152" y="152459"/>
                        <a:pt x="243199" y="152039"/>
                        <a:pt x="242989" y="145310"/>
                      </a:cubicBezTo>
                      <a:cubicBezTo>
                        <a:pt x="243094" y="139632"/>
                        <a:pt x="228058" y="56357"/>
                        <a:pt x="186947" y="26812"/>
                      </a:cubicBezTo>
                      <a:close/>
                      <a:moveTo>
                        <a:pt x="226271" y="150567"/>
                      </a:moveTo>
                      <a:lnTo>
                        <a:pt x="189575" y="151724"/>
                      </a:lnTo>
                      <a:cubicBezTo>
                        <a:pt x="189575" y="151724"/>
                        <a:pt x="184739" y="65505"/>
                        <a:pt x="186001" y="58566"/>
                      </a:cubicBezTo>
                      <a:cubicBezTo>
                        <a:pt x="187262" y="51626"/>
                        <a:pt x="191573" y="61194"/>
                        <a:pt x="191573" y="61194"/>
                      </a:cubicBezTo>
                      <a:cubicBezTo>
                        <a:pt x="191573" y="61194"/>
                        <a:pt x="235103" y="135216"/>
                        <a:pt x="234788" y="143522"/>
                      </a:cubicBezTo>
                      <a:cubicBezTo>
                        <a:pt x="234472" y="151724"/>
                        <a:pt x="226271" y="150567"/>
                        <a:pt x="226271" y="150567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13279" name="图形 12978"/>
                <p:cNvGrpSpPr/>
                <p:nvPr/>
              </p:nvGrpSpPr>
              <p:grpSpPr>
                <a:xfrm>
                  <a:off x="3887920" y="3770838"/>
                  <a:ext cx="328576" cy="414514"/>
                  <a:chOff x="3887920" y="3770838"/>
                  <a:chExt cx="328576" cy="414514"/>
                </a:xfrm>
              </p:grpSpPr>
              <p:grpSp>
                <p:nvGrpSpPr>
                  <p:cNvPr id="13280" name="图形 12978"/>
                  <p:cNvGrpSpPr/>
                  <p:nvPr/>
                </p:nvGrpSpPr>
                <p:grpSpPr>
                  <a:xfrm>
                    <a:off x="4048605" y="3774455"/>
                    <a:ext cx="137973" cy="118442"/>
                    <a:chOff x="4048605" y="3774455"/>
                    <a:chExt cx="137973" cy="118442"/>
                  </a:xfrm>
                  <a:solidFill>
                    <a:srgbClr val="DADADA"/>
                  </a:solidFill>
                </p:grpSpPr>
                <p:sp>
                  <p:nvSpPr>
                    <p:cNvPr id="13281" name="任意多边形: 形状 13280"/>
                    <p:cNvSpPr/>
                    <p:nvPr/>
                  </p:nvSpPr>
                  <p:spPr>
                    <a:xfrm>
                      <a:off x="4048710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8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8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931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841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82" name="任意多边形: 形状 13281"/>
                    <p:cNvSpPr/>
                    <p:nvPr/>
                  </p:nvSpPr>
                  <p:spPr>
                    <a:xfrm>
                      <a:off x="4048605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7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7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826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946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83" name="图形 12978"/>
                  <p:cNvGrpSpPr/>
                  <p:nvPr/>
                </p:nvGrpSpPr>
                <p:grpSpPr>
                  <a:xfrm>
                    <a:off x="3887920" y="3770838"/>
                    <a:ext cx="328576" cy="414514"/>
                    <a:chOff x="3887920" y="3770838"/>
                    <a:chExt cx="328576" cy="414514"/>
                  </a:xfrm>
                </p:grpSpPr>
                <p:sp>
                  <p:nvSpPr>
                    <p:cNvPr id="13284" name="任意多边形: 形状 13283"/>
                    <p:cNvSpPr/>
                    <p:nvPr/>
                  </p:nvSpPr>
                  <p:spPr>
                    <a:xfrm>
                      <a:off x="4100132" y="4145186"/>
                      <a:ext cx="116364" cy="40165"/>
                    </a:xfrm>
                    <a:custGeom>
                      <a:avLst/>
                      <a:gdLst>
                        <a:gd name="connsiteX0" fmla="*/ 90394 w 116364"/>
                        <a:gd name="connsiteY0" fmla="*/ 40165 h 40165"/>
                        <a:gd name="connsiteX1" fmla="*/ 79459 w 116364"/>
                        <a:gd name="connsiteY1" fmla="*/ 36380 h 40165"/>
                        <a:gd name="connsiteX2" fmla="*/ 39293 w 116364"/>
                        <a:gd name="connsiteY2" fmla="*/ 26181 h 40165"/>
                        <a:gd name="connsiteX3" fmla="*/ 916 w 116364"/>
                        <a:gd name="connsiteY3" fmla="*/ 13984 h 40165"/>
                        <a:gd name="connsiteX4" fmla="*/ 3860 w 116364"/>
                        <a:gd name="connsiteY4" fmla="*/ 0 h 40165"/>
                        <a:gd name="connsiteX5" fmla="*/ 9538 w 116364"/>
                        <a:gd name="connsiteY5" fmla="*/ 5047 h 40165"/>
                        <a:gd name="connsiteX6" fmla="*/ 7855 w 116364"/>
                        <a:gd name="connsiteY6" fmla="*/ 10935 h 40165"/>
                        <a:gd name="connsiteX7" fmla="*/ 39399 w 116364"/>
                        <a:gd name="connsiteY7" fmla="*/ 18505 h 40165"/>
                        <a:gd name="connsiteX8" fmla="*/ 82823 w 116364"/>
                        <a:gd name="connsiteY8" fmla="*/ 29440 h 40165"/>
                        <a:gd name="connsiteX9" fmla="*/ 90604 w 116364"/>
                        <a:gd name="connsiteY9" fmla="*/ 32490 h 40165"/>
                        <a:gd name="connsiteX10" fmla="*/ 116364 w 116364"/>
                        <a:gd name="connsiteY10" fmla="*/ 32490 h 40165"/>
                        <a:gd name="connsiteX11" fmla="*/ 116364 w 116364"/>
                        <a:gd name="connsiteY11" fmla="*/ 40060 h 40165"/>
                        <a:gd name="connsiteX12" fmla="*/ 90814 w 116364"/>
                        <a:gd name="connsiteY12" fmla="*/ 40060 h 40165"/>
                        <a:gd name="connsiteX13" fmla="*/ 90394 w 116364"/>
                        <a:gd name="connsiteY13" fmla="*/ 40165 h 401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6364" h="40165">
                          <a:moveTo>
                            <a:pt x="90394" y="40165"/>
                          </a:moveTo>
                          <a:cubicBezTo>
                            <a:pt x="87344" y="40165"/>
                            <a:pt x="83980" y="38588"/>
                            <a:pt x="79459" y="36380"/>
                          </a:cubicBezTo>
                          <a:cubicBezTo>
                            <a:pt x="71362" y="32385"/>
                            <a:pt x="59061" y="26496"/>
                            <a:pt x="39293" y="26181"/>
                          </a:cubicBezTo>
                          <a:cubicBezTo>
                            <a:pt x="16898" y="25866"/>
                            <a:pt x="4386" y="21870"/>
                            <a:pt x="916" y="13984"/>
                          </a:cubicBezTo>
                          <a:cubicBezTo>
                            <a:pt x="-1608" y="8307"/>
                            <a:pt x="1652" y="2524"/>
                            <a:pt x="3860" y="0"/>
                          </a:cubicBezTo>
                          <a:lnTo>
                            <a:pt x="9538" y="5047"/>
                          </a:lnTo>
                          <a:cubicBezTo>
                            <a:pt x="9538" y="5047"/>
                            <a:pt x="6699" y="8412"/>
                            <a:pt x="7855" y="10935"/>
                          </a:cubicBezTo>
                          <a:cubicBezTo>
                            <a:pt x="8591" y="12617"/>
                            <a:pt x="13112" y="18190"/>
                            <a:pt x="39399" y="18505"/>
                          </a:cubicBezTo>
                          <a:cubicBezTo>
                            <a:pt x="60953" y="18821"/>
                            <a:pt x="74096" y="25235"/>
                            <a:pt x="82823" y="29440"/>
                          </a:cubicBezTo>
                          <a:cubicBezTo>
                            <a:pt x="86083" y="31018"/>
                            <a:pt x="89342" y="32595"/>
                            <a:pt x="90604" y="32490"/>
                          </a:cubicBezTo>
                          <a:lnTo>
                            <a:pt x="116364" y="32490"/>
                          </a:lnTo>
                          <a:lnTo>
                            <a:pt x="116364" y="40060"/>
                          </a:lnTo>
                          <a:lnTo>
                            <a:pt x="90814" y="40060"/>
                          </a:lnTo>
                          <a:cubicBezTo>
                            <a:pt x="90709" y="40165"/>
                            <a:pt x="90499" y="40165"/>
                            <a:pt x="90394" y="401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285" name="图形 12978"/>
                    <p:cNvGrpSpPr/>
                    <p:nvPr/>
                  </p:nvGrpSpPr>
                  <p:grpSpPr>
                    <a:xfrm>
                      <a:off x="4044579" y="3770838"/>
                      <a:ext cx="145239" cy="152073"/>
                      <a:chOff x="4044579" y="3770838"/>
                      <a:chExt cx="145239" cy="152073"/>
                    </a:xfrm>
                  </p:grpSpPr>
                  <p:sp>
                    <p:nvSpPr>
                      <p:cNvPr id="13286" name="任意多边形: 形状 13285"/>
                      <p:cNvSpPr/>
                      <p:nvPr/>
                    </p:nvSpPr>
                    <p:spPr>
                      <a:xfrm>
                        <a:off x="4048710" y="3774771"/>
                        <a:ext cx="137868" cy="118337"/>
                      </a:xfrm>
                      <a:custGeom>
                        <a:avLst/>
                        <a:gdLst>
                          <a:gd name="connsiteX0" fmla="*/ 119631 w 137868"/>
                          <a:gd name="connsiteY0" fmla="*/ 109447 h 118337"/>
                          <a:gd name="connsiteX1" fmla="*/ 106698 w 137868"/>
                          <a:gd name="connsiteY1" fmla="*/ 117964 h 118337"/>
                          <a:gd name="connsiteX2" fmla="*/ 101861 w 137868"/>
                          <a:gd name="connsiteY2" fmla="*/ 112497 h 118337"/>
                          <a:gd name="connsiteX3" fmla="*/ 108275 w 137868"/>
                          <a:gd name="connsiteY3" fmla="*/ 82110 h 118337"/>
                          <a:gd name="connsiteX4" fmla="*/ 94396 w 137868"/>
                          <a:gd name="connsiteY4" fmla="*/ 68862 h 118337"/>
                          <a:gd name="connsiteX5" fmla="*/ 76206 w 137868"/>
                          <a:gd name="connsiteY5" fmla="*/ 87472 h 118337"/>
                          <a:gd name="connsiteX6" fmla="*/ 68110 w 137868"/>
                          <a:gd name="connsiteY6" fmla="*/ 88524 h 118337"/>
                          <a:gd name="connsiteX7" fmla="*/ 66112 w 137868"/>
                          <a:gd name="connsiteY7" fmla="*/ 72437 h 118337"/>
                          <a:gd name="connsiteX8" fmla="*/ 46030 w 137868"/>
                          <a:gd name="connsiteY8" fmla="*/ 53090 h 118337"/>
                          <a:gd name="connsiteX9" fmla="*/ 49079 w 137868"/>
                          <a:gd name="connsiteY9" fmla="*/ 37844 h 118337"/>
                          <a:gd name="connsiteX10" fmla="*/ 22688 w 137868"/>
                          <a:gd name="connsiteY10" fmla="*/ 39316 h 118337"/>
                          <a:gd name="connsiteX11" fmla="*/ 13645 w 137868"/>
                          <a:gd name="connsiteY11" fmla="*/ 45625 h 118337"/>
                          <a:gd name="connsiteX12" fmla="*/ 712 w 137868"/>
                          <a:gd name="connsiteY12" fmla="*/ 28696 h 118337"/>
                          <a:gd name="connsiteX13" fmla="*/ 15538 w 137868"/>
                          <a:gd name="connsiteY13" fmla="*/ 5039 h 118337"/>
                          <a:gd name="connsiteX14" fmla="*/ 41403 w 137868"/>
                          <a:gd name="connsiteY14" fmla="*/ 3672 h 118337"/>
                          <a:gd name="connsiteX15" fmla="*/ 60224 w 137868"/>
                          <a:gd name="connsiteY15" fmla="*/ 3041 h 118337"/>
                          <a:gd name="connsiteX16" fmla="*/ 82094 w 137868"/>
                          <a:gd name="connsiteY16" fmla="*/ 518 h 118337"/>
                          <a:gd name="connsiteX17" fmla="*/ 111009 w 137868"/>
                          <a:gd name="connsiteY17" fmla="*/ 8298 h 118337"/>
                          <a:gd name="connsiteX18" fmla="*/ 120051 w 137868"/>
                          <a:gd name="connsiteY18" fmla="*/ 17867 h 118337"/>
                          <a:gd name="connsiteX19" fmla="*/ 134771 w 137868"/>
                          <a:gd name="connsiteY19" fmla="*/ 30273 h 118337"/>
                          <a:gd name="connsiteX20" fmla="*/ 135192 w 137868"/>
                          <a:gd name="connsiteY20" fmla="*/ 67074 h 118337"/>
                          <a:gd name="connsiteX21" fmla="*/ 120577 w 137868"/>
                          <a:gd name="connsiteY21" fmla="*/ 103875 h 118337"/>
                          <a:gd name="connsiteX22" fmla="*/ 119631 w 137868"/>
                          <a:gd name="connsiteY22" fmla="*/ 109447 h 1183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37868" h="118337">
                            <a:moveTo>
                              <a:pt x="119631" y="109447"/>
                            </a:moveTo>
                            <a:cubicBezTo>
                              <a:pt x="118579" y="115441"/>
                              <a:pt x="112586" y="119646"/>
                              <a:pt x="106698" y="117964"/>
                            </a:cubicBezTo>
                            <a:cubicBezTo>
                              <a:pt x="104174" y="117228"/>
                              <a:pt x="102177" y="115651"/>
                              <a:pt x="101861" y="112497"/>
                            </a:cubicBezTo>
                            <a:cubicBezTo>
                              <a:pt x="101020" y="103244"/>
                              <a:pt x="111324" y="86946"/>
                              <a:pt x="108275" y="82110"/>
                            </a:cubicBezTo>
                            <a:lnTo>
                              <a:pt x="94396" y="68862"/>
                            </a:lnTo>
                            <a:lnTo>
                              <a:pt x="76206" y="87472"/>
                            </a:lnTo>
                            <a:lnTo>
                              <a:pt x="68110" y="88524"/>
                            </a:lnTo>
                            <a:cubicBezTo>
                              <a:pt x="68110" y="88524"/>
                              <a:pt x="67164" y="74539"/>
                              <a:pt x="66112" y="72437"/>
                            </a:cubicBezTo>
                            <a:lnTo>
                              <a:pt x="46030" y="53090"/>
                            </a:lnTo>
                            <a:cubicBezTo>
                              <a:pt x="44663" y="49094"/>
                              <a:pt x="49079" y="37844"/>
                              <a:pt x="49079" y="37844"/>
                            </a:cubicBezTo>
                            <a:lnTo>
                              <a:pt x="22688" y="39316"/>
                            </a:lnTo>
                            <a:lnTo>
                              <a:pt x="13645" y="45625"/>
                            </a:lnTo>
                            <a:cubicBezTo>
                              <a:pt x="9965" y="46361"/>
                              <a:pt x="-3178" y="41419"/>
                              <a:pt x="712" y="28696"/>
                            </a:cubicBezTo>
                            <a:cubicBezTo>
                              <a:pt x="4603" y="15974"/>
                              <a:pt x="7442" y="6932"/>
                              <a:pt x="15538" y="5039"/>
                            </a:cubicBezTo>
                            <a:cubicBezTo>
                              <a:pt x="23634" y="3251"/>
                              <a:pt x="32992" y="3672"/>
                              <a:pt x="41403" y="3672"/>
                            </a:cubicBezTo>
                            <a:cubicBezTo>
                              <a:pt x="49815" y="3672"/>
                              <a:pt x="55387" y="4408"/>
                              <a:pt x="60224" y="3041"/>
                            </a:cubicBezTo>
                            <a:cubicBezTo>
                              <a:pt x="65061" y="1674"/>
                              <a:pt x="72000" y="-1165"/>
                              <a:pt x="82094" y="518"/>
                            </a:cubicBezTo>
                            <a:cubicBezTo>
                              <a:pt x="92188" y="2200"/>
                              <a:pt x="104805" y="3041"/>
                              <a:pt x="111009" y="8298"/>
                            </a:cubicBezTo>
                            <a:cubicBezTo>
                              <a:pt x="117212" y="13556"/>
                              <a:pt x="119210" y="15343"/>
                              <a:pt x="120051" y="17867"/>
                            </a:cubicBezTo>
                            <a:cubicBezTo>
                              <a:pt x="120892" y="20390"/>
                              <a:pt x="132984" y="24806"/>
                              <a:pt x="134771" y="30273"/>
                            </a:cubicBezTo>
                            <a:cubicBezTo>
                              <a:pt x="136664" y="35846"/>
                              <a:pt x="140449" y="56665"/>
                              <a:pt x="135192" y="67074"/>
                            </a:cubicBezTo>
                            <a:cubicBezTo>
                              <a:pt x="129935" y="77483"/>
                              <a:pt x="121734" y="94727"/>
                              <a:pt x="120577" y="103875"/>
                            </a:cubicBezTo>
                            <a:cubicBezTo>
                              <a:pt x="120156" y="105978"/>
                              <a:pt x="119841" y="107870"/>
                              <a:pt x="119631" y="109447"/>
                            </a:cubicBezTo>
                            <a:close/>
                          </a:path>
                        </a:pathLst>
                      </a:custGeom>
                      <a:solidFill>
                        <a:srgbClr val="1C1C1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287" name="图形 12978"/>
                      <p:cNvGrpSpPr/>
                      <p:nvPr/>
                    </p:nvGrpSpPr>
                    <p:grpSpPr>
                      <a:xfrm>
                        <a:off x="4044579" y="3770838"/>
                        <a:ext cx="145239" cy="152073"/>
                        <a:chOff x="4044579" y="3770838"/>
                        <a:chExt cx="145239" cy="152073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288" name="任意多边形: 形状 13287"/>
                        <p:cNvSpPr/>
                        <p:nvPr/>
                      </p:nvSpPr>
                      <p:spPr>
                        <a:xfrm>
                          <a:off x="4052003" y="3820185"/>
                          <a:ext cx="74910" cy="102726"/>
                        </a:xfrm>
                        <a:custGeom>
                          <a:avLst/>
                          <a:gdLst>
                            <a:gd name="connsiteX0" fmla="*/ 24651 w 74910"/>
                            <a:gd name="connsiteY0" fmla="*/ 102726 h 102726"/>
                            <a:gd name="connsiteX1" fmla="*/ 18974 w 74910"/>
                            <a:gd name="connsiteY1" fmla="*/ 101675 h 102726"/>
                            <a:gd name="connsiteX2" fmla="*/ 14242 w 74910"/>
                            <a:gd name="connsiteY2" fmla="*/ 89899 h 102726"/>
                            <a:gd name="connsiteX3" fmla="*/ 11403 w 74910"/>
                            <a:gd name="connsiteY3" fmla="*/ 72865 h 102726"/>
                            <a:gd name="connsiteX4" fmla="*/ 10141 w 74910"/>
                            <a:gd name="connsiteY4" fmla="*/ 64138 h 102726"/>
                            <a:gd name="connsiteX5" fmla="*/ 9616 w 74910"/>
                            <a:gd name="connsiteY5" fmla="*/ 60248 h 102726"/>
                            <a:gd name="connsiteX6" fmla="*/ 8669 w 74910"/>
                            <a:gd name="connsiteY6" fmla="*/ 60038 h 102726"/>
                            <a:gd name="connsiteX7" fmla="*/ 48 w 74910"/>
                            <a:gd name="connsiteY7" fmla="*/ 52677 h 102726"/>
                            <a:gd name="connsiteX8" fmla="*/ 5200 w 74910"/>
                            <a:gd name="connsiteY8" fmla="*/ 40796 h 102726"/>
                            <a:gd name="connsiteX9" fmla="*/ 10772 w 74910"/>
                            <a:gd name="connsiteY9" fmla="*/ 28810 h 102726"/>
                            <a:gd name="connsiteX10" fmla="*/ 6356 w 74910"/>
                            <a:gd name="connsiteY10" fmla="*/ 210 h 102726"/>
                            <a:gd name="connsiteX11" fmla="*/ 13927 w 74910"/>
                            <a:gd name="connsiteY11" fmla="*/ 0 h 102726"/>
                            <a:gd name="connsiteX12" fmla="*/ 18027 w 74910"/>
                            <a:gd name="connsiteY12" fmla="*/ 26917 h 102726"/>
                            <a:gd name="connsiteX13" fmla="*/ 11824 w 74910"/>
                            <a:gd name="connsiteY13" fmla="*/ 44161 h 102726"/>
                            <a:gd name="connsiteX14" fmla="*/ 8039 w 74910"/>
                            <a:gd name="connsiteY14" fmla="*/ 51941 h 102726"/>
                            <a:gd name="connsiteX15" fmla="*/ 10352 w 74910"/>
                            <a:gd name="connsiteY15" fmla="*/ 52572 h 102726"/>
                            <a:gd name="connsiteX16" fmla="*/ 16555 w 74910"/>
                            <a:gd name="connsiteY16" fmla="*/ 56463 h 102726"/>
                            <a:gd name="connsiteX17" fmla="*/ 17607 w 74910"/>
                            <a:gd name="connsiteY17" fmla="*/ 63087 h 102726"/>
                            <a:gd name="connsiteX18" fmla="*/ 18763 w 74910"/>
                            <a:gd name="connsiteY18" fmla="*/ 71814 h 102726"/>
                            <a:gd name="connsiteX19" fmla="*/ 21497 w 74910"/>
                            <a:gd name="connsiteY19" fmla="*/ 88427 h 102726"/>
                            <a:gd name="connsiteX20" fmla="*/ 23179 w 74910"/>
                            <a:gd name="connsiteY20" fmla="*/ 95156 h 102726"/>
                            <a:gd name="connsiteX21" fmla="*/ 47994 w 74910"/>
                            <a:gd name="connsiteY21" fmla="*/ 91896 h 102726"/>
                            <a:gd name="connsiteX22" fmla="*/ 70810 w 74910"/>
                            <a:gd name="connsiteY22" fmla="*/ 83800 h 102726"/>
                            <a:gd name="connsiteX23" fmla="*/ 74911 w 74910"/>
                            <a:gd name="connsiteY23" fmla="*/ 90214 h 102726"/>
                            <a:gd name="connsiteX24" fmla="*/ 49466 w 74910"/>
                            <a:gd name="connsiteY24" fmla="*/ 99362 h 102726"/>
                            <a:gd name="connsiteX25" fmla="*/ 24651 w 74910"/>
                            <a:gd name="connsiteY25" fmla="*/ 102726 h 102726"/>
                            <a:gd name="connsiteX26" fmla="*/ 23705 w 74910"/>
                            <a:gd name="connsiteY26" fmla="*/ 95892 h 102726"/>
                            <a:gd name="connsiteX27" fmla="*/ 23705 w 74910"/>
                            <a:gd name="connsiteY27" fmla="*/ 95892 h 102726"/>
                            <a:gd name="connsiteX28" fmla="*/ 23705 w 74910"/>
                            <a:gd name="connsiteY28" fmla="*/ 95892 h 102726"/>
                            <a:gd name="connsiteX29" fmla="*/ 11088 w 74910"/>
                            <a:gd name="connsiteY29" fmla="*/ 29651 h 102726"/>
                            <a:gd name="connsiteX30" fmla="*/ 11088 w 74910"/>
                            <a:gd name="connsiteY30" fmla="*/ 29756 h 102726"/>
                            <a:gd name="connsiteX31" fmla="*/ 11088 w 74910"/>
                            <a:gd name="connsiteY31" fmla="*/ 29651 h 102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74910" h="102726">
                              <a:moveTo>
                                <a:pt x="24651" y="102726"/>
                              </a:moveTo>
                              <a:cubicBezTo>
                                <a:pt x="20656" y="102726"/>
                                <a:pt x="19499" y="102095"/>
                                <a:pt x="18974" y="101675"/>
                              </a:cubicBezTo>
                              <a:cubicBezTo>
                                <a:pt x="17186" y="100518"/>
                                <a:pt x="15924" y="98415"/>
                                <a:pt x="14242" y="89899"/>
                              </a:cubicBezTo>
                              <a:cubicBezTo>
                                <a:pt x="13401" y="85588"/>
                                <a:pt x="12455" y="80120"/>
                                <a:pt x="11403" y="72865"/>
                              </a:cubicBezTo>
                              <a:cubicBezTo>
                                <a:pt x="10983" y="69606"/>
                                <a:pt x="10562" y="66556"/>
                                <a:pt x="10141" y="64138"/>
                              </a:cubicBezTo>
                              <a:cubicBezTo>
                                <a:pt x="9931" y="62561"/>
                                <a:pt x="9721" y="61194"/>
                                <a:pt x="9616" y="60248"/>
                              </a:cubicBezTo>
                              <a:cubicBezTo>
                                <a:pt x="9300" y="60143"/>
                                <a:pt x="8880" y="60038"/>
                                <a:pt x="8669" y="60038"/>
                              </a:cubicBezTo>
                              <a:cubicBezTo>
                                <a:pt x="5200" y="59196"/>
                                <a:pt x="-583" y="57724"/>
                                <a:pt x="48" y="52677"/>
                              </a:cubicBezTo>
                              <a:cubicBezTo>
                                <a:pt x="258" y="50890"/>
                                <a:pt x="1625" y="47946"/>
                                <a:pt x="5200" y="40796"/>
                              </a:cubicBezTo>
                              <a:cubicBezTo>
                                <a:pt x="7092" y="37011"/>
                                <a:pt x="10141" y="30912"/>
                                <a:pt x="10772" y="28810"/>
                              </a:cubicBezTo>
                              <a:cubicBezTo>
                                <a:pt x="9405" y="23868"/>
                                <a:pt x="6567" y="5993"/>
                                <a:pt x="6356" y="210"/>
                              </a:cubicBezTo>
                              <a:lnTo>
                                <a:pt x="13927" y="0"/>
                              </a:lnTo>
                              <a:cubicBezTo>
                                <a:pt x="14032" y="5573"/>
                                <a:pt x="17291" y="24709"/>
                                <a:pt x="18027" y="26917"/>
                              </a:cubicBezTo>
                              <a:cubicBezTo>
                                <a:pt x="19079" y="29440"/>
                                <a:pt x="17817" y="32174"/>
                                <a:pt x="11824" y="44161"/>
                              </a:cubicBezTo>
                              <a:cubicBezTo>
                                <a:pt x="10562" y="46684"/>
                                <a:pt x="8880" y="49944"/>
                                <a:pt x="8039" y="51941"/>
                              </a:cubicBezTo>
                              <a:cubicBezTo>
                                <a:pt x="8775" y="52152"/>
                                <a:pt x="9721" y="52467"/>
                                <a:pt x="10352" y="52572"/>
                              </a:cubicBezTo>
                              <a:cubicBezTo>
                                <a:pt x="13191" y="53308"/>
                                <a:pt x="15714" y="53939"/>
                                <a:pt x="16555" y="56463"/>
                              </a:cubicBezTo>
                              <a:cubicBezTo>
                                <a:pt x="16766" y="57094"/>
                                <a:pt x="16871" y="57724"/>
                                <a:pt x="17607" y="63087"/>
                              </a:cubicBezTo>
                              <a:cubicBezTo>
                                <a:pt x="17922" y="65505"/>
                                <a:pt x="18343" y="68554"/>
                                <a:pt x="18763" y="71814"/>
                              </a:cubicBezTo>
                              <a:cubicBezTo>
                                <a:pt x="19815" y="78858"/>
                                <a:pt x="20656" y="84221"/>
                                <a:pt x="21497" y="88427"/>
                              </a:cubicBezTo>
                              <a:cubicBezTo>
                                <a:pt x="22233" y="92317"/>
                                <a:pt x="22864" y="94209"/>
                                <a:pt x="23179" y="95156"/>
                              </a:cubicBezTo>
                              <a:cubicBezTo>
                                <a:pt x="26859" y="95366"/>
                                <a:pt x="38425" y="93789"/>
                                <a:pt x="47994" y="91896"/>
                              </a:cubicBezTo>
                              <a:cubicBezTo>
                                <a:pt x="48099" y="91896"/>
                                <a:pt x="62819" y="88952"/>
                                <a:pt x="70810" y="83800"/>
                              </a:cubicBezTo>
                              <a:lnTo>
                                <a:pt x="74911" y="90214"/>
                              </a:lnTo>
                              <a:cubicBezTo>
                                <a:pt x="65658" y="96102"/>
                                <a:pt x="50096" y="99256"/>
                                <a:pt x="49466" y="99362"/>
                              </a:cubicBezTo>
                              <a:cubicBezTo>
                                <a:pt x="36217" y="101990"/>
                                <a:pt x="28857" y="102726"/>
                                <a:pt x="24651" y="102726"/>
                              </a:cubicBezTo>
                              <a:close/>
                              <a:moveTo>
                                <a:pt x="23705" y="95892"/>
                              </a:moveTo>
                              <a:lnTo>
                                <a:pt x="23705" y="95892"/>
                              </a:lnTo>
                              <a:lnTo>
                                <a:pt x="23705" y="95892"/>
                              </a:lnTo>
                              <a:close/>
                              <a:moveTo>
                                <a:pt x="11088" y="29651"/>
                              </a:moveTo>
                              <a:cubicBezTo>
                                <a:pt x="11088" y="29651"/>
                                <a:pt x="11088" y="29756"/>
                                <a:pt x="11088" y="29756"/>
                              </a:cubicBezTo>
                              <a:cubicBezTo>
                                <a:pt x="11088" y="29756"/>
                                <a:pt x="11088" y="29756"/>
                                <a:pt x="11088" y="296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289" name="任意多边形: 形状 13288"/>
                        <p:cNvSpPr/>
                        <p:nvPr/>
                      </p:nvSpPr>
                      <p:spPr>
                        <a:xfrm>
                          <a:off x="4044579" y="3770838"/>
                          <a:ext cx="145239" cy="126102"/>
                        </a:xfrm>
                        <a:custGeom>
                          <a:avLst/>
                          <a:gdLst>
                            <a:gd name="connsiteX0" fmla="*/ 113352 w 145239"/>
                            <a:gd name="connsiteY0" fmla="*/ 126103 h 126102"/>
                            <a:gd name="connsiteX1" fmla="*/ 109672 w 145239"/>
                            <a:gd name="connsiteY1" fmla="*/ 125577 h 126102"/>
                            <a:gd name="connsiteX2" fmla="*/ 101996 w 145239"/>
                            <a:gd name="connsiteY2" fmla="*/ 116745 h 126102"/>
                            <a:gd name="connsiteX3" fmla="*/ 105992 w 145239"/>
                            <a:gd name="connsiteY3" fmla="*/ 98870 h 126102"/>
                            <a:gd name="connsiteX4" fmla="*/ 108936 w 145239"/>
                            <a:gd name="connsiteY4" fmla="*/ 88146 h 126102"/>
                            <a:gd name="connsiteX5" fmla="*/ 98316 w 145239"/>
                            <a:gd name="connsiteY5" fmla="*/ 78052 h 126102"/>
                            <a:gd name="connsiteX6" fmla="*/ 81809 w 145239"/>
                            <a:gd name="connsiteY6" fmla="*/ 94980 h 126102"/>
                            <a:gd name="connsiteX7" fmla="*/ 68455 w 145239"/>
                            <a:gd name="connsiteY7" fmla="*/ 96662 h 126102"/>
                            <a:gd name="connsiteX8" fmla="*/ 68140 w 145239"/>
                            <a:gd name="connsiteY8" fmla="*/ 92667 h 126102"/>
                            <a:gd name="connsiteX9" fmla="*/ 66563 w 145239"/>
                            <a:gd name="connsiteY9" fmla="*/ 78367 h 126102"/>
                            <a:gd name="connsiteX10" fmla="*/ 46480 w 145239"/>
                            <a:gd name="connsiteY10" fmla="*/ 59126 h 126102"/>
                            <a:gd name="connsiteX11" fmla="*/ 46165 w 145239"/>
                            <a:gd name="connsiteY11" fmla="*/ 58285 h 126102"/>
                            <a:gd name="connsiteX12" fmla="*/ 47426 w 145239"/>
                            <a:gd name="connsiteY12" fmla="*/ 45877 h 126102"/>
                            <a:gd name="connsiteX13" fmla="*/ 27764 w 145239"/>
                            <a:gd name="connsiteY13" fmla="*/ 47034 h 126102"/>
                            <a:gd name="connsiteX14" fmla="*/ 18932 w 145239"/>
                            <a:gd name="connsiteY14" fmla="*/ 53238 h 126102"/>
                            <a:gd name="connsiteX15" fmla="*/ 18091 w 145239"/>
                            <a:gd name="connsiteY15" fmla="*/ 53343 h 126102"/>
                            <a:gd name="connsiteX16" fmla="*/ 3897 w 145239"/>
                            <a:gd name="connsiteY16" fmla="*/ 47349 h 126102"/>
                            <a:gd name="connsiteX17" fmla="*/ 847 w 145239"/>
                            <a:gd name="connsiteY17" fmla="*/ 31473 h 126102"/>
                            <a:gd name="connsiteX18" fmla="*/ 18406 w 145239"/>
                            <a:gd name="connsiteY18" fmla="*/ 5187 h 126102"/>
                            <a:gd name="connsiteX19" fmla="*/ 40697 w 145239"/>
                            <a:gd name="connsiteY19" fmla="*/ 3715 h 126102"/>
                            <a:gd name="connsiteX20" fmla="*/ 51422 w 145239"/>
                            <a:gd name="connsiteY20" fmla="*/ 3820 h 126102"/>
                            <a:gd name="connsiteX21" fmla="*/ 62883 w 145239"/>
                            <a:gd name="connsiteY21" fmla="*/ 3189 h 126102"/>
                            <a:gd name="connsiteX22" fmla="*/ 64985 w 145239"/>
                            <a:gd name="connsiteY22" fmla="*/ 2558 h 126102"/>
                            <a:gd name="connsiteX23" fmla="*/ 86330 w 145239"/>
                            <a:gd name="connsiteY23" fmla="*/ 560 h 126102"/>
                            <a:gd name="connsiteX24" fmla="*/ 92008 w 145239"/>
                            <a:gd name="connsiteY24" fmla="*/ 1401 h 126102"/>
                            <a:gd name="connsiteX25" fmla="*/ 116927 w 145239"/>
                            <a:gd name="connsiteY25" fmla="*/ 9077 h 126102"/>
                            <a:gd name="connsiteX26" fmla="*/ 126916 w 145239"/>
                            <a:gd name="connsiteY26" fmla="*/ 19802 h 126102"/>
                            <a:gd name="connsiteX27" fmla="*/ 130596 w 145239"/>
                            <a:gd name="connsiteY27" fmla="*/ 22220 h 126102"/>
                            <a:gd name="connsiteX28" fmla="*/ 141951 w 145239"/>
                            <a:gd name="connsiteY28" fmla="*/ 32840 h 126102"/>
                            <a:gd name="connsiteX29" fmla="*/ 142162 w 145239"/>
                            <a:gd name="connsiteY29" fmla="*/ 72479 h 126102"/>
                            <a:gd name="connsiteX30" fmla="*/ 127862 w 145239"/>
                            <a:gd name="connsiteY30" fmla="*/ 108018 h 126102"/>
                            <a:gd name="connsiteX31" fmla="*/ 127021 w 145239"/>
                            <a:gd name="connsiteY31" fmla="*/ 113906 h 126102"/>
                            <a:gd name="connsiteX32" fmla="*/ 127021 w 145239"/>
                            <a:gd name="connsiteY32" fmla="*/ 113906 h 126102"/>
                            <a:gd name="connsiteX33" fmla="*/ 120397 w 145239"/>
                            <a:gd name="connsiteY33" fmla="*/ 123790 h 126102"/>
                            <a:gd name="connsiteX34" fmla="*/ 113352 w 145239"/>
                            <a:gd name="connsiteY34" fmla="*/ 126103 h 126102"/>
                            <a:gd name="connsiteX35" fmla="*/ 98211 w 145239"/>
                            <a:gd name="connsiteY35" fmla="*/ 67432 h 126102"/>
                            <a:gd name="connsiteX36" fmla="*/ 115455 w 145239"/>
                            <a:gd name="connsiteY36" fmla="*/ 84045 h 126102"/>
                            <a:gd name="connsiteX37" fmla="*/ 113247 w 145239"/>
                            <a:gd name="connsiteY37" fmla="*/ 101499 h 126102"/>
                            <a:gd name="connsiteX38" fmla="*/ 109672 w 145239"/>
                            <a:gd name="connsiteY38" fmla="*/ 116114 h 126102"/>
                            <a:gd name="connsiteX39" fmla="*/ 111775 w 145239"/>
                            <a:gd name="connsiteY39" fmla="*/ 118322 h 126102"/>
                            <a:gd name="connsiteX40" fmla="*/ 116717 w 145239"/>
                            <a:gd name="connsiteY40" fmla="*/ 117586 h 126102"/>
                            <a:gd name="connsiteX41" fmla="*/ 119871 w 145239"/>
                            <a:gd name="connsiteY41" fmla="*/ 112855 h 126102"/>
                            <a:gd name="connsiteX42" fmla="*/ 120712 w 145239"/>
                            <a:gd name="connsiteY42" fmla="*/ 107387 h 126102"/>
                            <a:gd name="connsiteX43" fmla="*/ 135748 w 145239"/>
                            <a:gd name="connsiteY43" fmla="*/ 69430 h 126102"/>
                            <a:gd name="connsiteX44" fmla="*/ 135117 w 145239"/>
                            <a:gd name="connsiteY44" fmla="*/ 35573 h 126102"/>
                            <a:gd name="connsiteX45" fmla="*/ 127021 w 145239"/>
                            <a:gd name="connsiteY45" fmla="*/ 29054 h 126102"/>
                            <a:gd name="connsiteX46" fmla="*/ 120291 w 145239"/>
                            <a:gd name="connsiteY46" fmla="*/ 23061 h 126102"/>
                            <a:gd name="connsiteX47" fmla="*/ 112406 w 145239"/>
                            <a:gd name="connsiteY47" fmla="*/ 15175 h 126102"/>
                            <a:gd name="connsiteX48" fmla="*/ 91272 w 145239"/>
                            <a:gd name="connsiteY48" fmla="*/ 9182 h 126102"/>
                            <a:gd name="connsiteX49" fmla="*/ 85384 w 145239"/>
                            <a:gd name="connsiteY49" fmla="*/ 8236 h 126102"/>
                            <a:gd name="connsiteX50" fmla="*/ 67509 w 145239"/>
                            <a:gd name="connsiteY50" fmla="*/ 10023 h 126102"/>
                            <a:gd name="connsiteX51" fmla="*/ 65196 w 145239"/>
                            <a:gd name="connsiteY51" fmla="*/ 10654 h 126102"/>
                            <a:gd name="connsiteX52" fmla="*/ 51527 w 145239"/>
                            <a:gd name="connsiteY52" fmla="*/ 11495 h 126102"/>
                            <a:gd name="connsiteX53" fmla="*/ 40907 w 145239"/>
                            <a:gd name="connsiteY53" fmla="*/ 11390 h 126102"/>
                            <a:gd name="connsiteX54" fmla="*/ 20404 w 145239"/>
                            <a:gd name="connsiteY54" fmla="*/ 12652 h 126102"/>
                            <a:gd name="connsiteX55" fmla="*/ 8418 w 145239"/>
                            <a:gd name="connsiteY55" fmla="*/ 33681 h 126102"/>
                            <a:gd name="connsiteX56" fmla="*/ 9679 w 145239"/>
                            <a:gd name="connsiteY56" fmla="*/ 41987 h 126102"/>
                            <a:gd name="connsiteX57" fmla="*/ 16514 w 145239"/>
                            <a:gd name="connsiteY57" fmla="*/ 45772 h 126102"/>
                            <a:gd name="connsiteX58" fmla="*/ 25556 w 145239"/>
                            <a:gd name="connsiteY58" fmla="*/ 39464 h 126102"/>
                            <a:gd name="connsiteX59" fmla="*/ 58887 w 145239"/>
                            <a:gd name="connsiteY59" fmla="*/ 37571 h 126102"/>
                            <a:gd name="connsiteX60" fmla="*/ 56784 w 145239"/>
                            <a:gd name="connsiteY60" fmla="*/ 43039 h 126102"/>
                            <a:gd name="connsiteX61" fmla="*/ 53735 w 145239"/>
                            <a:gd name="connsiteY61" fmla="*/ 55025 h 126102"/>
                            <a:gd name="connsiteX62" fmla="*/ 73502 w 145239"/>
                            <a:gd name="connsiteY62" fmla="*/ 73951 h 126102"/>
                            <a:gd name="connsiteX63" fmla="*/ 73818 w 145239"/>
                            <a:gd name="connsiteY63" fmla="*/ 74582 h 126102"/>
                            <a:gd name="connsiteX64" fmla="*/ 75815 w 145239"/>
                            <a:gd name="connsiteY64" fmla="*/ 88040 h 126102"/>
                            <a:gd name="connsiteX65" fmla="*/ 78654 w 145239"/>
                            <a:gd name="connsiteY65" fmla="*/ 87725 h 126102"/>
                            <a:gd name="connsiteX66" fmla="*/ 98211 w 145239"/>
                            <a:gd name="connsiteY66" fmla="*/ 67432 h 126102"/>
                            <a:gd name="connsiteX67" fmla="*/ 127546 w 145239"/>
                            <a:gd name="connsiteY67" fmla="*/ 20538 h 126102"/>
                            <a:gd name="connsiteX68" fmla="*/ 127546 w 145239"/>
                            <a:gd name="connsiteY68" fmla="*/ 20538 h 126102"/>
                            <a:gd name="connsiteX69" fmla="*/ 127546 w 145239"/>
                            <a:gd name="connsiteY69" fmla="*/ 20538 h 126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</a:cxnLst>
                          <a:rect l="l" t="t" r="r" b="b"/>
                          <a:pathLst>
                            <a:path w="145239" h="126102">
                              <a:moveTo>
                                <a:pt x="113352" y="126103"/>
                              </a:moveTo>
                              <a:cubicBezTo>
                                <a:pt x="112090" y="126103"/>
                                <a:pt x="110934" y="125892"/>
                                <a:pt x="109672" y="125577"/>
                              </a:cubicBezTo>
                              <a:cubicBezTo>
                                <a:pt x="105151" y="124315"/>
                                <a:pt x="102417" y="121161"/>
                                <a:pt x="101996" y="116745"/>
                              </a:cubicBezTo>
                              <a:cubicBezTo>
                                <a:pt x="101471" y="111488"/>
                                <a:pt x="103784" y="105074"/>
                                <a:pt x="105992" y="98870"/>
                              </a:cubicBezTo>
                              <a:cubicBezTo>
                                <a:pt x="107148" y="95506"/>
                                <a:pt x="109146" y="90038"/>
                                <a:pt x="108936" y="88146"/>
                              </a:cubicBezTo>
                              <a:lnTo>
                                <a:pt x="98316" y="78052"/>
                              </a:lnTo>
                              <a:lnTo>
                                <a:pt x="81809" y="94980"/>
                              </a:lnTo>
                              <a:lnTo>
                                <a:pt x="68455" y="96662"/>
                              </a:lnTo>
                              <a:lnTo>
                                <a:pt x="68140" y="92667"/>
                              </a:lnTo>
                              <a:cubicBezTo>
                                <a:pt x="67719" y="87199"/>
                                <a:pt x="67088" y="80575"/>
                                <a:pt x="66563" y="78367"/>
                              </a:cubicBezTo>
                              <a:lnTo>
                                <a:pt x="46480" y="59126"/>
                              </a:lnTo>
                              <a:lnTo>
                                <a:pt x="46165" y="58285"/>
                              </a:lnTo>
                              <a:cubicBezTo>
                                <a:pt x="45113" y="55130"/>
                                <a:pt x="46165" y="49978"/>
                                <a:pt x="47426" y="45877"/>
                              </a:cubicBezTo>
                              <a:lnTo>
                                <a:pt x="27764" y="47034"/>
                              </a:lnTo>
                              <a:lnTo>
                                <a:pt x="18932" y="53238"/>
                              </a:lnTo>
                              <a:lnTo>
                                <a:pt x="18091" y="53343"/>
                              </a:lnTo>
                              <a:cubicBezTo>
                                <a:pt x="14516" y="54079"/>
                                <a:pt x="7997" y="51976"/>
                                <a:pt x="3897" y="47349"/>
                              </a:cubicBezTo>
                              <a:cubicBezTo>
                                <a:pt x="111" y="43144"/>
                                <a:pt x="-940" y="37466"/>
                                <a:pt x="847" y="31473"/>
                              </a:cubicBezTo>
                              <a:cubicBezTo>
                                <a:pt x="4738" y="18645"/>
                                <a:pt x="8102" y="7605"/>
                                <a:pt x="18406" y="5187"/>
                              </a:cubicBezTo>
                              <a:cubicBezTo>
                                <a:pt x="25451" y="3609"/>
                                <a:pt x="33232" y="3609"/>
                                <a:pt x="40697" y="3715"/>
                              </a:cubicBezTo>
                              <a:cubicBezTo>
                                <a:pt x="44587" y="3715"/>
                                <a:pt x="48268" y="3820"/>
                                <a:pt x="51422" y="3820"/>
                              </a:cubicBezTo>
                              <a:cubicBezTo>
                                <a:pt x="56364" y="3925"/>
                                <a:pt x="59939" y="4030"/>
                                <a:pt x="62883" y="3189"/>
                              </a:cubicBezTo>
                              <a:cubicBezTo>
                                <a:pt x="63513" y="2979"/>
                                <a:pt x="64249" y="2768"/>
                                <a:pt x="64985" y="2558"/>
                              </a:cubicBezTo>
                              <a:cubicBezTo>
                                <a:pt x="69927" y="1086"/>
                                <a:pt x="76867" y="-1017"/>
                                <a:pt x="86330" y="560"/>
                              </a:cubicBezTo>
                              <a:cubicBezTo>
                                <a:pt x="88222" y="876"/>
                                <a:pt x="90115" y="1191"/>
                                <a:pt x="92008" y="1401"/>
                              </a:cubicBezTo>
                              <a:cubicBezTo>
                                <a:pt x="101365" y="2768"/>
                                <a:pt x="111039" y="4135"/>
                                <a:pt x="116927" y="9077"/>
                              </a:cubicBezTo>
                              <a:cubicBezTo>
                                <a:pt x="123025" y="14124"/>
                                <a:pt x="125654" y="16542"/>
                                <a:pt x="126916" y="19802"/>
                              </a:cubicBezTo>
                              <a:cubicBezTo>
                                <a:pt x="127546" y="20327"/>
                                <a:pt x="129229" y="21379"/>
                                <a:pt x="130596" y="22220"/>
                              </a:cubicBezTo>
                              <a:cubicBezTo>
                                <a:pt x="134907" y="24849"/>
                                <a:pt x="140374" y="28213"/>
                                <a:pt x="141951" y="32840"/>
                              </a:cubicBezTo>
                              <a:cubicBezTo>
                                <a:pt x="144054" y="39043"/>
                                <a:pt x="148050" y="60808"/>
                                <a:pt x="142162" y="72479"/>
                              </a:cubicBezTo>
                              <a:cubicBezTo>
                                <a:pt x="131437" y="93929"/>
                                <a:pt x="128493" y="103707"/>
                                <a:pt x="127862" y="108018"/>
                              </a:cubicBezTo>
                              <a:cubicBezTo>
                                <a:pt x="127546" y="110226"/>
                                <a:pt x="127231" y="112118"/>
                                <a:pt x="127021" y="113906"/>
                              </a:cubicBezTo>
                              <a:lnTo>
                                <a:pt x="127021" y="113906"/>
                              </a:lnTo>
                              <a:cubicBezTo>
                                <a:pt x="126285" y="118007"/>
                                <a:pt x="123866" y="121582"/>
                                <a:pt x="120397" y="123790"/>
                              </a:cubicBezTo>
                              <a:cubicBezTo>
                                <a:pt x="118504" y="125367"/>
                                <a:pt x="115875" y="126103"/>
                                <a:pt x="113352" y="126103"/>
                              </a:cubicBezTo>
                              <a:close/>
                              <a:moveTo>
                                <a:pt x="98211" y="67432"/>
                              </a:moveTo>
                              <a:lnTo>
                                <a:pt x="115455" y="84045"/>
                              </a:lnTo>
                              <a:cubicBezTo>
                                <a:pt x="117978" y="88146"/>
                                <a:pt x="115875" y="94034"/>
                                <a:pt x="113247" y="101499"/>
                              </a:cubicBezTo>
                              <a:cubicBezTo>
                                <a:pt x="111459" y="106651"/>
                                <a:pt x="109356" y="112434"/>
                                <a:pt x="109672" y="116114"/>
                              </a:cubicBezTo>
                              <a:cubicBezTo>
                                <a:pt x="109777" y="117060"/>
                                <a:pt x="109987" y="117796"/>
                                <a:pt x="111775" y="118322"/>
                              </a:cubicBezTo>
                              <a:cubicBezTo>
                                <a:pt x="113457" y="118743"/>
                                <a:pt x="115245" y="118532"/>
                                <a:pt x="116717" y="117586"/>
                              </a:cubicBezTo>
                              <a:cubicBezTo>
                                <a:pt x="118399" y="116535"/>
                                <a:pt x="119555" y="114747"/>
                                <a:pt x="119871" y="112855"/>
                              </a:cubicBezTo>
                              <a:cubicBezTo>
                                <a:pt x="120186" y="111277"/>
                                <a:pt x="120397" y="109385"/>
                                <a:pt x="120712" y="107387"/>
                              </a:cubicBezTo>
                              <a:cubicBezTo>
                                <a:pt x="121658" y="100132"/>
                                <a:pt x="126600" y="87725"/>
                                <a:pt x="135748" y="69430"/>
                              </a:cubicBezTo>
                              <a:cubicBezTo>
                                <a:pt x="140164" y="60598"/>
                                <a:pt x="137009" y="41356"/>
                                <a:pt x="135117" y="35573"/>
                              </a:cubicBezTo>
                              <a:cubicBezTo>
                                <a:pt x="134486" y="33576"/>
                                <a:pt x="129860" y="30737"/>
                                <a:pt x="127021" y="29054"/>
                              </a:cubicBezTo>
                              <a:cubicBezTo>
                                <a:pt x="123446" y="26846"/>
                                <a:pt x="121133" y="25480"/>
                                <a:pt x="120291" y="23061"/>
                              </a:cubicBezTo>
                              <a:cubicBezTo>
                                <a:pt x="119766" y="21589"/>
                                <a:pt x="118083" y="20012"/>
                                <a:pt x="112406" y="15175"/>
                              </a:cubicBezTo>
                              <a:cubicBezTo>
                                <a:pt x="108200" y="11600"/>
                                <a:pt x="99157" y="10339"/>
                                <a:pt x="91272" y="9182"/>
                              </a:cubicBezTo>
                              <a:cubicBezTo>
                                <a:pt x="89274" y="8867"/>
                                <a:pt x="87276" y="8551"/>
                                <a:pt x="85384" y="8236"/>
                              </a:cubicBezTo>
                              <a:cubicBezTo>
                                <a:pt x="77603" y="6974"/>
                                <a:pt x="72030" y="8656"/>
                                <a:pt x="67509" y="10023"/>
                              </a:cubicBezTo>
                              <a:cubicBezTo>
                                <a:pt x="66668" y="10233"/>
                                <a:pt x="65932" y="10444"/>
                                <a:pt x="65196" y="10654"/>
                              </a:cubicBezTo>
                              <a:cubicBezTo>
                                <a:pt x="61095" y="11811"/>
                                <a:pt x="56889" y="11705"/>
                                <a:pt x="51527" y="11495"/>
                              </a:cubicBezTo>
                              <a:cubicBezTo>
                                <a:pt x="48478" y="11390"/>
                                <a:pt x="44693" y="11390"/>
                                <a:pt x="40907" y="11390"/>
                              </a:cubicBezTo>
                              <a:cubicBezTo>
                                <a:pt x="33863" y="11285"/>
                                <a:pt x="26608" y="11180"/>
                                <a:pt x="20404" y="12652"/>
                              </a:cubicBezTo>
                              <a:cubicBezTo>
                                <a:pt x="14621" y="13914"/>
                                <a:pt x="12203" y="21169"/>
                                <a:pt x="8418" y="33681"/>
                              </a:cubicBezTo>
                              <a:cubicBezTo>
                                <a:pt x="7366" y="37045"/>
                                <a:pt x="7787" y="39779"/>
                                <a:pt x="9679" y="41987"/>
                              </a:cubicBezTo>
                              <a:cubicBezTo>
                                <a:pt x="11782" y="44511"/>
                                <a:pt x="15042" y="45562"/>
                                <a:pt x="16514" y="45772"/>
                              </a:cubicBezTo>
                              <a:lnTo>
                                <a:pt x="25556" y="39464"/>
                              </a:lnTo>
                              <a:lnTo>
                                <a:pt x="58887" y="37571"/>
                              </a:lnTo>
                              <a:lnTo>
                                <a:pt x="56784" y="43039"/>
                              </a:lnTo>
                              <a:cubicBezTo>
                                <a:pt x="54997" y="47560"/>
                                <a:pt x="53735" y="52817"/>
                                <a:pt x="53735" y="55025"/>
                              </a:cubicBezTo>
                              <a:lnTo>
                                <a:pt x="73502" y="73951"/>
                              </a:lnTo>
                              <a:lnTo>
                                <a:pt x="73818" y="74582"/>
                              </a:lnTo>
                              <a:cubicBezTo>
                                <a:pt x="74659" y="76475"/>
                                <a:pt x="75395" y="82363"/>
                                <a:pt x="75815" y="88040"/>
                              </a:cubicBezTo>
                              <a:lnTo>
                                <a:pt x="78654" y="87725"/>
                              </a:lnTo>
                              <a:lnTo>
                                <a:pt x="98211" y="67432"/>
                              </a:lnTo>
                              <a:close/>
                              <a:moveTo>
                                <a:pt x="127546" y="20538"/>
                              </a:move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290" name="任意多边形: 形状 13289"/>
                    <p:cNvSpPr/>
                    <p:nvPr/>
                  </p:nvSpPr>
                  <p:spPr>
                    <a:xfrm>
                      <a:off x="4036092" y="3914920"/>
                      <a:ext cx="69143" cy="80435"/>
                    </a:xfrm>
                    <a:custGeom>
                      <a:avLst/>
                      <a:gdLst>
                        <a:gd name="connsiteX0" fmla="*/ 1449 w 69143"/>
                        <a:gd name="connsiteY0" fmla="*/ 80435 h 80435"/>
                        <a:gd name="connsiteX1" fmla="*/ 18062 w 69143"/>
                        <a:gd name="connsiteY1" fmla="*/ 39534 h 80435"/>
                        <a:gd name="connsiteX2" fmla="*/ 59488 w 69143"/>
                        <a:gd name="connsiteY2" fmla="*/ 17033 h 80435"/>
                        <a:gd name="connsiteX3" fmla="*/ 61171 w 69143"/>
                        <a:gd name="connsiteY3" fmla="*/ 1577 h 80435"/>
                        <a:gd name="connsiteX4" fmla="*/ 68636 w 69143"/>
                        <a:gd name="connsiteY4" fmla="*/ 0 h 80435"/>
                        <a:gd name="connsiteX5" fmla="*/ 66323 w 69143"/>
                        <a:gd name="connsiteY5" fmla="*/ 20924 h 80435"/>
                        <a:gd name="connsiteX6" fmla="*/ 65797 w 69143"/>
                        <a:gd name="connsiteY6" fmla="*/ 22291 h 80435"/>
                        <a:gd name="connsiteX7" fmla="*/ 21637 w 69143"/>
                        <a:gd name="connsiteY7" fmla="*/ 46158 h 80435"/>
                        <a:gd name="connsiteX8" fmla="*/ 8809 w 69143"/>
                        <a:gd name="connsiteY8" fmla="*/ 78543 h 80435"/>
                        <a:gd name="connsiteX9" fmla="*/ 1449 w 69143"/>
                        <a:gd name="connsiteY9" fmla="*/ 80435 h 80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9143" h="80435">
                          <a:moveTo>
                            <a:pt x="1449" y="80435"/>
                          </a:moveTo>
                          <a:cubicBezTo>
                            <a:pt x="-3072" y="62876"/>
                            <a:pt x="3131" y="47525"/>
                            <a:pt x="18062" y="39534"/>
                          </a:cubicBezTo>
                          <a:lnTo>
                            <a:pt x="59488" y="17033"/>
                          </a:lnTo>
                          <a:cubicBezTo>
                            <a:pt x="60540" y="13458"/>
                            <a:pt x="62117" y="6309"/>
                            <a:pt x="61171" y="1577"/>
                          </a:cubicBezTo>
                          <a:lnTo>
                            <a:pt x="68636" y="0"/>
                          </a:lnTo>
                          <a:cubicBezTo>
                            <a:pt x="70529" y="8622"/>
                            <a:pt x="66533" y="20398"/>
                            <a:pt x="66323" y="20924"/>
                          </a:cubicBezTo>
                          <a:lnTo>
                            <a:pt x="65797" y="22291"/>
                          </a:lnTo>
                          <a:lnTo>
                            <a:pt x="21637" y="46158"/>
                          </a:lnTo>
                          <a:cubicBezTo>
                            <a:pt x="9860" y="52572"/>
                            <a:pt x="5129" y="64348"/>
                            <a:pt x="8809" y="78543"/>
                          </a:cubicBezTo>
                          <a:lnTo>
                            <a:pt x="1449" y="80435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1" name="任意多边形: 形状 13290"/>
                    <p:cNvSpPr/>
                    <p:nvPr/>
                  </p:nvSpPr>
                  <p:spPr>
                    <a:xfrm>
                      <a:off x="3927349" y="4127207"/>
                      <a:ext cx="55516" cy="20503"/>
                    </a:xfrm>
                    <a:custGeom>
                      <a:avLst/>
                      <a:gdLst>
                        <a:gd name="connsiteX0" fmla="*/ 55201 w 55516"/>
                        <a:gd name="connsiteY0" fmla="*/ 20503 h 20503"/>
                        <a:gd name="connsiteX1" fmla="*/ 5257 w 55516"/>
                        <a:gd name="connsiteY1" fmla="*/ 18821 h 20503"/>
                        <a:gd name="connsiteX2" fmla="*/ 0 w 55516"/>
                        <a:gd name="connsiteY2" fmla="*/ 2208 h 20503"/>
                        <a:gd name="connsiteX3" fmla="*/ 7255 w 55516"/>
                        <a:gd name="connsiteY3" fmla="*/ 0 h 20503"/>
                        <a:gd name="connsiteX4" fmla="*/ 10830 w 55516"/>
                        <a:gd name="connsiteY4" fmla="*/ 11355 h 20503"/>
                        <a:gd name="connsiteX5" fmla="*/ 55516 w 55516"/>
                        <a:gd name="connsiteY5" fmla="*/ 12933 h 205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5516" h="20503">
                          <a:moveTo>
                            <a:pt x="55201" y="20503"/>
                          </a:moveTo>
                          <a:lnTo>
                            <a:pt x="5257" y="18821"/>
                          </a:lnTo>
                          <a:lnTo>
                            <a:pt x="0" y="2208"/>
                          </a:lnTo>
                          <a:lnTo>
                            <a:pt x="7255" y="0"/>
                          </a:lnTo>
                          <a:lnTo>
                            <a:pt x="10830" y="11355"/>
                          </a:lnTo>
                          <a:lnTo>
                            <a:pt x="55516" y="12933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2" name="任意多边形: 形状 13291"/>
                    <p:cNvSpPr/>
                    <p:nvPr/>
                  </p:nvSpPr>
                  <p:spPr>
                    <a:xfrm>
                      <a:off x="4030496" y="4124473"/>
                      <a:ext cx="172016" cy="30597"/>
                    </a:xfrm>
                    <a:custGeom>
                      <a:avLst/>
                      <a:gdLst>
                        <a:gd name="connsiteX0" fmla="*/ 172016 w 172016"/>
                        <a:gd name="connsiteY0" fmla="*/ 30597 h 30597"/>
                        <a:gd name="connsiteX1" fmla="*/ 0 w 172016"/>
                        <a:gd name="connsiteY1" fmla="*/ 24183 h 30597"/>
                        <a:gd name="connsiteX2" fmla="*/ 315 w 172016"/>
                        <a:gd name="connsiteY2" fmla="*/ 16613 h 30597"/>
                        <a:gd name="connsiteX3" fmla="*/ 164341 w 172016"/>
                        <a:gd name="connsiteY3" fmla="*/ 22711 h 30597"/>
                        <a:gd name="connsiteX4" fmla="*/ 164341 w 172016"/>
                        <a:gd name="connsiteY4" fmla="*/ 12723 h 30597"/>
                        <a:gd name="connsiteX5" fmla="*/ 58986 w 172016"/>
                        <a:gd name="connsiteY5" fmla="*/ 7676 h 30597"/>
                        <a:gd name="connsiteX6" fmla="*/ 59301 w 172016"/>
                        <a:gd name="connsiteY6" fmla="*/ 0 h 30597"/>
                        <a:gd name="connsiteX7" fmla="*/ 172016 w 172016"/>
                        <a:gd name="connsiteY7" fmla="*/ 5468 h 305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72016" h="30597">
                          <a:moveTo>
                            <a:pt x="172016" y="30597"/>
                          </a:moveTo>
                          <a:lnTo>
                            <a:pt x="0" y="24183"/>
                          </a:lnTo>
                          <a:lnTo>
                            <a:pt x="315" y="16613"/>
                          </a:lnTo>
                          <a:lnTo>
                            <a:pt x="164341" y="22711"/>
                          </a:lnTo>
                          <a:lnTo>
                            <a:pt x="164341" y="12723"/>
                          </a:lnTo>
                          <a:lnTo>
                            <a:pt x="58986" y="7676"/>
                          </a:lnTo>
                          <a:lnTo>
                            <a:pt x="59301" y="0"/>
                          </a:lnTo>
                          <a:lnTo>
                            <a:pt x="172016" y="5468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3" name="任意多边形: 形状 13292"/>
                    <p:cNvSpPr/>
                    <p:nvPr/>
                  </p:nvSpPr>
                  <p:spPr>
                    <a:xfrm>
                      <a:off x="3887920" y="3990624"/>
                      <a:ext cx="206819" cy="141524"/>
                    </a:xfrm>
                    <a:custGeom>
                      <a:avLst/>
                      <a:gdLst>
                        <a:gd name="connsiteX0" fmla="*/ 206819 w 206819"/>
                        <a:gd name="connsiteY0" fmla="*/ 141524 h 141524"/>
                        <a:gd name="connsiteX1" fmla="*/ 139211 w 206819"/>
                        <a:gd name="connsiteY1" fmla="*/ 141524 h 141524"/>
                        <a:gd name="connsiteX2" fmla="*/ 139211 w 206819"/>
                        <a:gd name="connsiteY2" fmla="*/ 133849 h 141524"/>
                        <a:gd name="connsiteX3" fmla="*/ 196620 w 206819"/>
                        <a:gd name="connsiteY3" fmla="*/ 133849 h 141524"/>
                        <a:gd name="connsiteX4" fmla="*/ 158348 w 206819"/>
                        <a:gd name="connsiteY4" fmla="*/ 7676 h 141524"/>
                        <a:gd name="connsiteX5" fmla="*/ 10094 w 206819"/>
                        <a:gd name="connsiteY5" fmla="*/ 7676 h 141524"/>
                        <a:gd name="connsiteX6" fmla="*/ 45843 w 206819"/>
                        <a:gd name="connsiteY6" fmla="*/ 133849 h 141524"/>
                        <a:gd name="connsiteX7" fmla="*/ 91476 w 206819"/>
                        <a:gd name="connsiteY7" fmla="*/ 133849 h 141524"/>
                        <a:gd name="connsiteX8" fmla="*/ 91476 w 206819"/>
                        <a:gd name="connsiteY8" fmla="*/ 141524 h 141524"/>
                        <a:gd name="connsiteX9" fmla="*/ 40165 w 206819"/>
                        <a:gd name="connsiteY9" fmla="*/ 141524 h 141524"/>
                        <a:gd name="connsiteX10" fmla="*/ 0 w 206819"/>
                        <a:gd name="connsiteY10" fmla="*/ 0 h 141524"/>
                        <a:gd name="connsiteX11" fmla="*/ 164025 w 206819"/>
                        <a:gd name="connsiteY11" fmla="*/ 0 h 141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06819" h="141524">
                          <a:moveTo>
                            <a:pt x="206819" y="141524"/>
                          </a:moveTo>
                          <a:lnTo>
                            <a:pt x="139211" y="141524"/>
                          </a:lnTo>
                          <a:lnTo>
                            <a:pt x="139211" y="133849"/>
                          </a:lnTo>
                          <a:lnTo>
                            <a:pt x="196620" y="133849"/>
                          </a:lnTo>
                          <a:lnTo>
                            <a:pt x="158348" y="7676"/>
                          </a:lnTo>
                          <a:lnTo>
                            <a:pt x="10094" y="7676"/>
                          </a:lnTo>
                          <a:lnTo>
                            <a:pt x="45843" y="133849"/>
                          </a:lnTo>
                          <a:lnTo>
                            <a:pt x="91476" y="133849"/>
                          </a:lnTo>
                          <a:lnTo>
                            <a:pt x="91476" y="141524"/>
                          </a:lnTo>
                          <a:lnTo>
                            <a:pt x="40165" y="141524"/>
                          </a:lnTo>
                          <a:lnTo>
                            <a:pt x="0" y="0"/>
                          </a:lnTo>
                          <a:lnTo>
                            <a:pt x="164025" y="0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4" name="任意多边形: 形状 13293"/>
                    <p:cNvSpPr/>
                    <p:nvPr/>
                  </p:nvSpPr>
                  <p:spPr>
                    <a:xfrm>
                      <a:off x="3975519" y="4089559"/>
                      <a:ext cx="57288" cy="70978"/>
                    </a:xfrm>
                    <a:custGeom>
                      <a:avLst/>
                      <a:gdLst>
                        <a:gd name="connsiteX0" fmla="*/ 30583 w 57288"/>
                        <a:gd name="connsiteY0" fmla="*/ 70979 h 70978"/>
                        <a:gd name="connsiteX1" fmla="*/ 18071 w 57288"/>
                        <a:gd name="connsiteY1" fmla="*/ 70032 h 70978"/>
                        <a:gd name="connsiteX2" fmla="*/ 4297 w 57288"/>
                        <a:gd name="connsiteY2" fmla="*/ 58046 h 70978"/>
                        <a:gd name="connsiteX3" fmla="*/ 91 w 57288"/>
                        <a:gd name="connsiteY3" fmla="*/ 22507 h 70978"/>
                        <a:gd name="connsiteX4" fmla="*/ 17545 w 57288"/>
                        <a:gd name="connsiteY4" fmla="*/ 216 h 70978"/>
                        <a:gd name="connsiteX5" fmla="*/ 50035 w 57288"/>
                        <a:gd name="connsiteY5" fmla="*/ 24505 h 70978"/>
                        <a:gd name="connsiteX6" fmla="*/ 50561 w 57288"/>
                        <a:gd name="connsiteY6" fmla="*/ 25767 h 70978"/>
                        <a:gd name="connsiteX7" fmla="*/ 56869 w 57288"/>
                        <a:gd name="connsiteY7" fmla="*/ 44798 h 70978"/>
                        <a:gd name="connsiteX8" fmla="*/ 53400 w 57288"/>
                        <a:gd name="connsiteY8" fmla="*/ 61621 h 70978"/>
                        <a:gd name="connsiteX9" fmla="*/ 39205 w 57288"/>
                        <a:gd name="connsiteY9" fmla="*/ 70453 h 70978"/>
                        <a:gd name="connsiteX10" fmla="*/ 39205 w 57288"/>
                        <a:gd name="connsiteY10" fmla="*/ 70453 h 70978"/>
                        <a:gd name="connsiteX11" fmla="*/ 30583 w 57288"/>
                        <a:gd name="connsiteY11" fmla="*/ 70979 h 70978"/>
                        <a:gd name="connsiteX12" fmla="*/ 20489 w 57288"/>
                        <a:gd name="connsiteY12" fmla="*/ 7682 h 70978"/>
                        <a:gd name="connsiteX13" fmla="*/ 18597 w 57288"/>
                        <a:gd name="connsiteY13" fmla="*/ 7787 h 70978"/>
                        <a:gd name="connsiteX14" fmla="*/ 7557 w 57288"/>
                        <a:gd name="connsiteY14" fmla="*/ 23138 h 70978"/>
                        <a:gd name="connsiteX15" fmla="*/ 11552 w 57288"/>
                        <a:gd name="connsiteY15" fmla="*/ 56153 h 70978"/>
                        <a:gd name="connsiteX16" fmla="*/ 19017 w 57288"/>
                        <a:gd name="connsiteY16" fmla="*/ 62567 h 70978"/>
                        <a:gd name="connsiteX17" fmla="*/ 37943 w 57288"/>
                        <a:gd name="connsiteY17" fmla="*/ 62883 h 70978"/>
                        <a:gd name="connsiteX18" fmla="*/ 46986 w 57288"/>
                        <a:gd name="connsiteY18" fmla="*/ 57205 h 70978"/>
                        <a:gd name="connsiteX19" fmla="*/ 49194 w 57288"/>
                        <a:gd name="connsiteY19" fmla="*/ 46270 h 70978"/>
                        <a:gd name="connsiteX20" fmla="*/ 43306 w 57288"/>
                        <a:gd name="connsiteY20" fmla="*/ 28500 h 70978"/>
                        <a:gd name="connsiteX21" fmla="*/ 42780 w 57288"/>
                        <a:gd name="connsiteY21" fmla="*/ 27239 h 70978"/>
                        <a:gd name="connsiteX22" fmla="*/ 20489 w 57288"/>
                        <a:gd name="connsiteY22" fmla="*/ 7682 h 7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7288" h="70978">
                          <a:moveTo>
                            <a:pt x="30583" y="70979"/>
                          </a:moveTo>
                          <a:cubicBezTo>
                            <a:pt x="26693" y="70979"/>
                            <a:pt x="22592" y="70663"/>
                            <a:pt x="18071" y="70032"/>
                          </a:cubicBezTo>
                          <a:cubicBezTo>
                            <a:pt x="11447" y="69191"/>
                            <a:pt x="5979" y="64460"/>
                            <a:pt x="4297" y="58046"/>
                          </a:cubicBezTo>
                          <a:cubicBezTo>
                            <a:pt x="1353" y="47006"/>
                            <a:pt x="-434" y="29552"/>
                            <a:pt x="91" y="22507"/>
                          </a:cubicBezTo>
                          <a:cubicBezTo>
                            <a:pt x="1038" y="10100"/>
                            <a:pt x="7557" y="1794"/>
                            <a:pt x="17545" y="216"/>
                          </a:cubicBezTo>
                          <a:cubicBezTo>
                            <a:pt x="27955" y="-1361"/>
                            <a:pt x="42570" y="5579"/>
                            <a:pt x="50035" y="24505"/>
                          </a:cubicBezTo>
                          <a:lnTo>
                            <a:pt x="50561" y="25767"/>
                          </a:lnTo>
                          <a:cubicBezTo>
                            <a:pt x="52558" y="30813"/>
                            <a:pt x="55502" y="38384"/>
                            <a:pt x="56869" y="44798"/>
                          </a:cubicBezTo>
                          <a:cubicBezTo>
                            <a:pt x="58026" y="50581"/>
                            <a:pt x="56764" y="56679"/>
                            <a:pt x="53400" y="61621"/>
                          </a:cubicBezTo>
                          <a:cubicBezTo>
                            <a:pt x="50035" y="66457"/>
                            <a:pt x="44988" y="69612"/>
                            <a:pt x="39205" y="70453"/>
                          </a:cubicBezTo>
                          <a:lnTo>
                            <a:pt x="39205" y="70453"/>
                          </a:lnTo>
                          <a:cubicBezTo>
                            <a:pt x="36471" y="70768"/>
                            <a:pt x="33632" y="70979"/>
                            <a:pt x="30583" y="70979"/>
                          </a:cubicBezTo>
                          <a:close/>
                          <a:moveTo>
                            <a:pt x="20489" y="7682"/>
                          </a:moveTo>
                          <a:cubicBezTo>
                            <a:pt x="19859" y="7682"/>
                            <a:pt x="19228" y="7682"/>
                            <a:pt x="18597" y="7787"/>
                          </a:cubicBezTo>
                          <a:cubicBezTo>
                            <a:pt x="12288" y="8733"/>
                            <a:pt x="8293" y="14306"/>
                            <a:pt x="7557" y="23138"/>
                          </a:cubicBezTo>
                          <a:cubicBezTo>
                            <a:pt x="7031" y="29552"/>
                            <a:pt x="8818" y="46059"/>
                            <a:pt x="11552" y="56153"/>
                          </a:cubicBezTo>
                          <a:cubicBezTo>
                            <a:pt x="12498" y="59623"/>
                            <a:pt x="15442" y="62146"/>
                            <a:pt x="19017" y="62567"/>
                          </a:cubicBezTo>
                          <a:cubicBezTo>
                            <a:pt x="26378" y="63513"/>
                            <a:pt x="32791" y="63618"/>
                            <a:pt x="37943" y="62883"/>
                          </a:cubicBezTo>
                          <a:cubicBezTo>
                            <a:pt x="41623" y="62357"/>
                            <a:pt x="44883" y="60359"/>
                            <a:pt x="46986" y="57205"/>
                          </a:cubicBezTo>
                          <a:cubicBezTo>
                            <a:pt x="49194" y="54050"/>
                            <a:pt x="50035" y="50055"/>
                            <a:pt x="49194" y="46270"/>
                          </a:cubicBezTo>
                          <a:cubicBezTo>
                            <a:pt x="48037" y="40487"/>
                            <a:pt x="45198" y="33337"/>
                            <a:pt x="43306" y="28500"/>
                          </a:cubicBezTo>
                          <a:lnTo>
                            <a:pt x="42780" y="27239"/>
                          </a:lnTo>
                          <a:cubicBezTo>
                            <a:pt x="37733" y="14095"/>
                            <a:pt x="28060" y="7682"/>
                            <a:pt x="20489" y="76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5" name="任意多边形: 形状 13294"/>
                    <p:cNvSpPr/>
                    <p:nvPr/>
                  </p:nvSpPr>
                  <p:spPr>
                    <a:xfrm>
                      <a:off x="4085907" y="4128363"/>
                      <a:ext cx="7570" cy="19346"/>
                    </a:xfrm>
                    <a:custGeom>
                      <a:avLst/>
                      <a:gdLst>
                        <a:gd name="connsiteX0" fmla="*/ 0 w 7570"/>
                        <a:gd name="connsiteY0" fmla="*/ 0 h 19346"/>
                        <a:gd name="connsiteX1" fmla="*/ 7570 w 7570"/>
                        <a:gd name="connsiteY1" fmla="*/ 0 h 19346"/>
                        <a:gd name="connsiteX2" fmla="*/ 7570 w 7570"/>
                        <a:gd name="connsiteY2" fmla="*/ 19346 h 19346"/>
                        <a:gd name="connsiteX3" fmla="*/ 0 w 7570"/>
                        <a:gd name="connsiteY3" fmla="*/ 19346 h 193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570" h="19346">
                          <a:moveTo>
                            <a:pt x="0" y="0"/>
                          </a:moveTo>
                          <a:lnTo>
                            <a:pt x="7570" y="0"/>
                          </a:lnTo>
                          <a:lnTo>
                            <a:pt x="7570" y="19346"/>
                          </a:lnTo>
                          <a:lnTo>
                            <a:pt x="0" y="19346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296" name="任意多边形: 形状 13295"/>
                <p:cNvSpPr/>
                <p:nvPr/>
              </p:nvSpPr>
              <p:spPr>
                <a:xfrm>
                  <a:off x="4036069" y="3933110"/>
                  <a:ext cx="145940" cy="103357"/>
                </a:xfrm>
                <a:custGeom>
                  <a:avLst/>
                  <a:gdLst>
                    <a:gd name="connsiteX0" fmla="*/ 61089 w 145940"/>
                    <a:gd name="connsiteY0" fmla="*/ 7150 h 103357"/>
                    <a:gd name="connsiteX1" fmla="*/ 57304 w 145940"/>
                    <a:gd name="connsiteY1" fmla="*/ 0 h 103357"/>
                    <a:gd name="connsiteX2" fmla="*/ 0 w 145940"/>
                    <a:gd name="connsiteY2" fmla="*/ 40691 h 103357"/>
                    <a:gd name="connsiteX3" fmla="*/ 0 w 145940"/>
                    <a:gd name="connsiteY3" fmla="*/ 57409 h 103357"/>
                    <a:gd name="connsiteX4" fmla="*/ 15877 w 145940"/>
                    <a:gd name="connsiteY4" fmla="*/ 57409 h 103357"/>
                    <a:gd name="connsiteX5" fmla="*/ 102516 w 145940"/>
                    <a:gd name="connsiteY5" fmla="*/ 103357 h 103357"/>
                    <a:gd name="connsiteX6" fmla="*/ 145940 w 145940"/>
                    <a:gd name="connsiteY6" fmla="*/ 57409 h 103357"/>
                    <a:gd name="connsiteX7" fmla="*/ 90950 w 145940"/>
                    <a:gd name="connsiteY7" fmla="*/ 40796 h 103357"/>
                    <a:gd name="connsiteX8" fmla="*/ 57304 w 145940"/>
                    <a:gd name="connsiteY8" fmla="*/ 23658 h 103357"/>
                    <a:gd name="connsiteX9" fmla="*/ 61089 w 145940"/>
                    <a:gd name="connsiteY9" fmla="*/ 7150 h 10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940" h="103357">
                      <a:moveTo>
                        <a:pt x="61089" y="7150"/>
                      </a:moveTo>
                      <a:lnTo>
                        <a:pt x="57304" y="0"/>
                      </a:lnTo>
                      <a:cubicBezTo>
                        <a:pt x="57304" y="0"/>
                        <a:pt x="4521" y="21449"/>
                        <a:pt x="0" y="40691"/>
                      </a:cubicBezTo>
                      <a:lnTo>
                        <a:pt x="0" y="57409"/>
                      </a:lnTo>
                      <a:lnTo>
                        <a:pt x="15877" y="57409"/>
                      </a:lnTo>
                      <a:lnTo>
                        <a:pt x="102516" y="103357"/>
                      </a:lnTo>
                      <a:lnTo>
                        <a:pt x="145940" y="57409"/>
                      </a:lnTo>
                      <a:lnTo>
                        <a:pt x="90950" y="40796"/>
                      </a:lnTo>
                      <a:lnTo>
                        <a:pt x="57304" y="23658"/>
                      </a:lnTo>
                      <a:lnTo>
                        <a:pt x="61089" y="715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97" name="任意多边形: 形状 13296"/>
                <p:cNvSpPr/>
                <p:nvPr/>
              </p:nvSpPr>
              <p:spPr>
                <a:xfrm>
                  <a:off x="4164345" y="3920493"/>
                  <a:ext cx="162763" cy="238246"/>
                </a:xfrm>
                <a:custGeom>
                  <a:avLst/>
                  <a:gdLst>
                    <a:gd name="connsiteX0" fmla="*/ 0 w 162763"/>
                    <a:gd name="connsiteY0" fmla="*/ 18610 h 238246"/>
                    <a:gd name="connsiteX1" fmla="*/ 21344 w 162763"/>
                    <a:gd name="connsiteY1" fmla="*/ 0 h 238246"/>
                    <a:gd name="connsiteX2" fmla="*/ 94209 w 162763"/>
                    <a:gd name="connsiteY2" fmla="*/ 38903 h 238246"/>
                    <a:gd name="connsiteX3" fmla="*/ 108509 w 162763"/>
                    <a:gd name="connsiteY3" fmla="*/ 56568 h 238246"/>
                    <a:gd name="connsiteX4" fmla="*/ 129223 w 162763"/>
                    <a:gd name="connsiteY4" fmla="*/ 106091 h 238246"/>
                    <a:gd name="connsiteX5" fmla="*/ 162764 w 162763"/>
                    <a:gd name="connsiteY5" fmla="*/ 211235 h 238246"/>
                    <a:gd name="connsiteX6" fmla="*/ 147202 w 162763"/>
                    <a:gd name="connsiteY6" fmla="*/ 236154 h 238246"/>
                    <a:gd name="connsiteX7" fmla="*/ 127961 w 162763"/>
                    <a:gd name="connsiteY7" fmla="*/ 237732 h 238246"/>
                    <a:gd name="connsiteX8" fmla="*/ 139737 w 162763"/>
                    <a:gd name="connsiteY8" fmla="*/ 217439 h 238246"/>
                    <a:gd name="connsiteX9" fmla="*/ 140263 w 162763"/>
                    <a:gd name="connsiteY9" fmla="*/ 201352 h 238246"/>
                    <a:gd name="connsiteX10" fmla="*/ 126909 w 162763"/>
                    <a:gd name="connsiteY10" fmla="*/ 172752 h 238246"/>
                    <a:gd name="connsiteX11" fmla="*/ 117131 w 162763"/>
                    <a:gd name="connsiteY11" fmla="*/ 147518 h 238246"/>
                    <a:gd name="connsiteX12" fmla="*/ 108719 w 162763"/>
                    <a:gd name="connsiteY12" fmla="*/ 113871 h 238246"/>
                    <a:gd name="connsiteX13" fmla="*/ 91265 w 162763"/>
                    <a:gd name="connsiteY13" fmla="*/ 87690 h 238246"/>
                    <a:gd name="connsiteX14" fmla="*/ 34277 w 162763"/>
                    <a:gd name="connsiteY14" fmla="*/ 46684 h 238246"/>
                    <a:gd name="connsiteX15" fmla="*/ 8201 w 162763"/>
                    <a:gd name="connsiteY15" fmla="*/ 44581 h 238246"/>
                    <a:gd name="connsiteX16" fmla="*/ 0 w 162763"/>
                    <a:gd name="connsiteY16" fmla="*/ 18610 h 23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2763" h="238246">
                      <a:moveTo>
                        <a:pt x="0" y="18610"/>
                      </a:moveTo>
                      <a:lnTo>
                        <a:pt x="21344" y="0"/>
                      </a:lnTo>
                      <a:lnTo>
                        <a:pt x="94209" y="38903"/>
                      </a:lnTo>
                      <a:cubicBezTo>
                        <a:pt x="94209" y="38903"/>
                        <a:pt x="104093" y="41953"/>
                        <a:pt x="108509" y="56568"/>
                      </a:cubicBezTo>
                      <a:cubicBezTo>
                        <a:pt x="108509" y="56568"/>
                        <a:pt x="126489" y="97889"/>
                        <a:pt x="129223" y="106091"/>
                      </a:cubicBezTo>
                      <a:cubicBezTo>
                        <a:pt x="132061" y="114292"/>
                        <a:pt x="162764" y="211235"/>
                        <a:pt x="162764" y="211235"/>
                      </a:cubicBezTo>
                      <a:cubicBezTo>
                        <a:pt x="162764" y="211235"/>
                        <a:pt x="155193" y="232685"/>
                        <a:pt x="147202" y="236154"/>
                      </a:cubicBezTo>
                      <a:cubicBezTo>
                        <a:pt x="139211" y="239624"/>
                        <a:pt x="127961" y="237732"/>
                        <a:pt x="127961" y="237732"/>
                      </a:cubicBezTo>
                      <a:lnTo>
                        <a:pt x="139737" y="217439"/>
                      </a:lnTo>
                      <a:lnTo>
                        <a:pt x="140263" y="201352"/>
                      </a:lnTo>
                      <a:lnTo>
                        <a:pt x="126909" y="172752"/>
                      </a:lnTo>
                      <a:lnTo>
                        <a:pt x="117131" y="147518"/>
                      </a:lnTo>
                      <a:lnTo>
                        <a:pt x="108719" y="113871"/>
                      </a:lnTo>
                      <a:lnTo>
                        <a:pt x="91265" y="87690"/>
                      </a:lnTo>
                      <a:lnTo>
                        <a:pt x="34277" y="46684"/>
                      </a:lnTo>
                      <a:lnTo>
                        <a:pt x="8201" y="44581"/>
                      </a:lnTo>
                      <a:lnTo>
                        <a:pt x="0" y="1861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298" name="图形 12978"/>
              <p:cNvSpPr/>
              <p:nvPr/>
            </p:nvSpPr>
            <p:spPr>
              <a:xfrm>
                <a:off x="6559" y="6126"/>
                <a:ext cx="27" cy="52"/>
              </a:xfrm>
              <a:custGeom>
                <a:avLst/>
                <a:gdLst>
                  <a:gd name="connsiteX0" fmla="*/ 0 w 17033"/>
                  <a:gd name="connsiteY0" fmla="*/ 0 h 33225"/>
                  <a:gd name="connsiteX1" fmla="*/ 17033 w 17033"/>
                  <a:gd name="connsiteY1" fmla="*/ 33226 h 3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33" h="33225">
                    <a:moveTo>
                      <a:pt x="0" y="0"/>
                    </a:moveTo>
                    <a:cubicBezTo>
                      <a:pt x="0" y="0"/>
                      <a:pt x="3470" y="20608"/>
                      <a:pt x="17033" y="33226"/>
                    </a:cubicBezTo>
                  </a:path>
                </a:pathLst>
              </a:custGeom>
              <a:noFill/>
              <a:ln w="10506" cap="flat">
                <a:solidFill>
                  <a:srgbClr val="27252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99" name="图形 12978"/>
              <p:cNvSpPr/>
              <p:nvPr/>
            </p:nvSpPr>
            <p:spPr>
              <a:xfrm>
                <a:off x="6467" y="6539"/>
                <a:ext cx="173" cy="46"/>
              </a:xfrm>
              <a:custGeom>
                <a:avLst/>
                <a:gdLst>
                  <a:gd name="connsiteX0" fmla="*/ 69816 w 109770"/>
                  <a:gd name="connsiteY0" fmla="*/ 1893 h 29335"/>
                  <a:gd name="connsiteX1" fmla="*/ 1682 w 109770"/>
                  <a:gd name="connsiteY1" fmla="*/ 0 h 29335"/>
                  <a:gd name="connsiteX2" fmla="*/ 0 w 109770"/>
                  <a:gd name="connsiteY2" fmla="*/ 8307 h 29335"/>
                  <a:gd name="connsiteX3" fmla="*/ 38167 w 109770"/>
                  <a:gd name="connsiteY3" fmla="*/ 16087 h 29335"/>
                  <a:gd name="connsiteX4" fmla="*/ 64033 w 109770"/>
                  <a:gd name="connsiteY4" fmla="*/ 21134 h 29335"/>
                  <a:gd name="connsiteX5" fmla="*/ 84221 w 109770"/>
                  <a:gd name="connsiteY5" fmla="*/ 29335 h 29335"/>
                  <a:gd name="connsiteX6" fmla="*/ 109771 w 109770"/>
                  <a:gd name="connsiteY6" fmla="*/ 29335 h 29335"/>
                  <a:gd name="connsiteX7" fmla="*/ 109771 w 109770"/>
                  <a:gd name="connsiteY7" fmla="*/ 12407 h 2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770" h="29335">
                    <a:moveTo>
                      <a:pt x="69816" y="1893"/>
                    </a:moveTo>
                    <a:lnTo>
                      <a:pt x="1682" y="0"/>
                    </a:lnTo>
                    <a:lnTo>
                      <a:pt x="0" y="8307"/>
                    </a:lnTo>
                    <a:lnTo>
                      <a:pt x="38167" y="16087"/>
                    </a:lnTo>
                    <a:lnTo>
                      <a:pt x="64033" y="21134"/>
                    </a:lnTo>
                    <a:lnTo>
                      <a:pt x="84221" y="29335"/>
                    </a:lnTo>
                    <a:lnTo>
                      <a:pt x="109771" y="29335"/>
                    </a:lnTo>
                    <a:lnTo>
                      <a:pt x="109771" y="12407"/>
                    </a:ln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7414" y="4335"/>
              <a:ext cx="5276" cy="2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100" spc="100">
                <a:ln w="9525">
                  <a:noFill/>
                  <a:prstDash val="solid"/>
                </a:ln>
                <a:solidFill>
                  <a:srgbClr val="3074C0"/>
                </a:solidFill>
                <a:effectLst/>
                <a:uFillTx/>
                <a:latin typeface="汉仪雅酷黑 75W" panose="020B0804020202020204" charset="-122"/>
                <a:ea typeface="汉仪雅酷黑 75W" panose="020B0804020202020204" charset="-122"/>
                <a:cs typeface="汉仪雅酷黑 75W" panose="020B0804020202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052445" y="4046855"/>
            <a:ext cx="53041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        </a:t>
            </a:r>
            <a:r>
              <a:rPr lang="zh-CN" altLang="en-US" sz="2400" b="1">
                <a:solidFill>
                  <a:srgbClr val="C00000"/>
                </a:solidFill>
              </a:rPr>
              <a:t>(1)采用换算单位法,把较大的单位换算成小的单位,再比较大小。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20720" y="4935220"/>
            <a:ext cx="5160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      </a:t>
            </a:r>
            <a:r>
              <a:rPr lang="zh-CN" altLang="en-US" sz="2400" b="1">
                <a:solidFill>
                  <a:srgbClr val="C00000"/>
                </a:solidFill>
              </a:rPr>
              <a:t>(2)数轴比较法,先把这些数依次在数轴或米尺上标出,然后比较其大小。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8990" y="2397125"/>
            <a:ext cx="10452735" cy="252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356790" y="3831456"/>
            <a:ext cx="86878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&lt;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695729" y="3831343"/>
            <a:ext cx="86878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&gt;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198745" y="441960"/>
            <a:ext cx="4165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看图比较下面各组数的大小。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1416365" y="1965688"/>
            <a:ext cx="7945182" cy="1571786"/>
            <a:chOff x="4179" y="4383"/>
            <a:chExt cx="10840" cy="2808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我学会了一位小数的大小比较,可以采用换算单位法,把较大的单位换算成较小的单位,再比较大小。 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98585" y="3727400"/>
            <a:ext cx="7943716" cy="1571227"/>
            <a:chOff x="4179" y="3629"/>
            <a:chExt cx="10838" cy="2807"/>
          </a:xfrm>
        </p:grpSpPr>
        <p:sp>
          <p:nvSpPr>
            <p:cNvPr id="21" name="文本框 26"/>
            <p:cNvSpPr txBox="1"/>
            <p:nvPr/>
          </p:nvSpPr>
          <p:spPr>
            <a:xfrm>
              <a:off x="4271" y="4019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也可以采用数轴比较法,先把这些数依次在数轴上标出,然后比较其大小。 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79" y="3629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4005580" y="1771650"/>
            <a:ext cx="66827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教材第95页练习十四第5,6,7题。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593638" y="2915586"/>
            <a:ext cx="314327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读作：五点二八</a:t>
            </a:r>
          </a:p>
        </p:txBody>
      </p:sp>
      <p:sp>
        <p:nvSpPr>
          <p:cNvPr id="17" name="矩形 16"/>
          <p:cNvSpPr/>
          <p:nvPr/>
        </p:nvSpPr>
        <p:spPr>
          <a:xfrm>
            <a:off x="931531" y="1469686"/>
            <a:ext cx="394177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zh-CN" altLang="en-US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93506" y="2844148"/>
            <a:ext cx="9086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5.28</a:t>
            </a:r>
            <a:endParaRPr lang="en-US" altLang="en-US" sz="3200" b="1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93506" y="3869998"/>
            <a:ext cx="9086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0.72</a:t>
            </a:r>
            <a:endParaRPr lang="en-US" altLang="en-US" sz="3200" b="1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00790" y="2915586"/>
            <a:ext cx="9086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3.94</a:t>
            </a:r>
            <a:endParaRPr lang="en-US" altLang="en-US" sz="3200" b="1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97946" y="3915718"/>
            <a:ext cx="7029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0.7</a:t>
            </a:r>
            <a:endParaRPr lang="en-US" altLang="en-US" sz="3200" b="1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88744" y="4788214"/>
            <a:ext cx="9086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10.9</a:t>
            </a:r>
            <a:endParaRPr lang="en-US" altLang="en-US" sz="3200" b="1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10446" y="2915586"/>
            <a:ext cx="314327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读作：三点九四</a:t>
            </a:r>
          </a:p>
        </p:txBody>
      </p:sp>
      <p:sp>
        <p:nvSpPr>
          <p:cNvPr id="26" name="矩形 25"/>
          <p:cNvSpPr/>
          <p:nvPr/>
        </p:nvSpPr>
        <p:spPr>
          <a:xfrm>
            <a:off x="2598400" y="3915718"/>
            <a:ext cx="314327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读作：零点七二</a:t>
            </a:r>
          </a:p>
        </p:txBody>
      </p:sp>
      <p:sp>
        <p:nvSpPr>
          <p:cNvPr id="27" name="矩形 26"/>
          <p:cNvSpPr/>
          <p:nvPr/>
        </p:nvSpPr>
        <p:spPr>
          <a:xfrm>
            <a:off x="7310446" y="3915718"/>
            <a:ext cx="314327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读作：零点七</a:t>
            </a:r>
          </a:p>
        </p:txBody>
      </p:sp>
      <p:sp>
        <p:nvSpPr>
          <p:cNvPr id="28" name="矩形 27"/>
          <p:cNvSpPr/>
          <p:nvPr/>
        </p:nvSpPr>
        <p:spPr>
          <a:xfrm>
            <a:off x="2613640" y="4844412"/>
            <a:ext cx="314327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读作：十点九</a:t>
            </a: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8" name="图片 17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9" name="图片 18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30" name="图片 29" descr="11477975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325" y="4083685"/>
            <a:ext cx="2952750" cy="2911475"/>
          </a:xfrm>
          <a:prstGeom prst="rect">
            <a:avLst/>
          </a:prstGeom>
        </p:spPr>
      </p:pic>
      <p:grpSp>
        <p:nvGrpSpPr>
          <p:cNvPr id="2226" name="组合 2225" descr="7b0a202020202274657874626f78223a20227b5c2263617465676f72795f69645c223a31303530312c5c2269645c223a32303334333739397d220a7d0a"/>
          <p:cNvGrpSpPr/>
          <p:nvPr/>
        </p:nvGrpSpPr>
        <p:grpSpPr>
          <a:xfrm>
            <a:off x="3618865" y="871220"/>
            <a:ext cx="5805805" cy="1535430"/>
            <a:chOff x="4860" y="2731"/>
            <a:chExt cx="9480" cy="6375"/>
          </a:xfrm>
        </p:grpSpPr>
        <p:pic>
          <p:nvPicPr>
            <p:cNvPr id="7040" name="图形 7039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860" y="2731"/>
              <a:ext cx="9480" cy="6375"/>
            </a:xfrm>
            <a:prstGeom prst="rect">
              <a:avLst/>
            </a:prstGeom>
          </p:spPr>
        </p:pic>
        <p:sp>
          <p:nvSpPr>
            <p:cNvPr id="2227" name="文本框 2226"/>
            <p:cNvSpPr txBox="1"/>
            <p:nvPr/>
          </p:nvSpPr>
          <p:spPr>
            <a:xfrm>
              <a:off x="6314" y="4104"/>
              <a:ext cx="6947" cy="224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lvl="0" algn="ctr"/>
              <a:r>
                <a:rPr lang="en-US" altLang="zh-CN" sz="3200" b="1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1.  </a:t>
              </a:r>
              <a:r>
                <a:rPr lang="zh-CN" altLang="en-US" sz="3200" b="1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读出下面各小数。</a:t>
              </a:r>
              <a:endPara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innerShdw blurRad="114300" dist="114300" dir="15000000">
                    <a:srgbClr val="EC8000">
                      <a:alpha val="100000"/>
                    </a:srgbClr>
                  </a:inn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汉仪粗圆简" panose="02010600000101010101" charset="-122"/>
                <a:sym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组合 164"/>
          <p:cNvGrpSpPr/>
          <p:nvPr/>
        </p:nvGrpSpPr>
        <p:grpSpPr>
          <a:xfrm>
            <a:off x="979170" y="1323340"/>
            <a:ext cx="10634980" cy="4592320"/>
            <a:chOff x="4837" y="3022"/>
            <a:chExt cx="9532" cy="4753"/>
          </a:xfrm>
        </p:grpSpPr>
        <p:grpSp>
          <p:nvGrpSpPr>
            <p:cNvPr id="12094" name="图形 12092"/>
            <p:cNvGrpSpPr/>
            <p:nvPr/>
          </p:nvGrpSpPr>
          <p:grpSpPr>
            <a:xfrm>
              <a:off x="5875" y="3022"/>
              <a:ext cx="7632" cy="4064"/>
              <a:chOff x="3730941" y="1919287"/>
              <a:chExt cx="4846415" cy="2580608"/>
            </a:xfrm>
          </p:grpSpPr>
          <p:grpSp>
            <p:nvGrpSpPr>
              <p:cNvPr id="12095" name="图形 12092"/>
              <p:cNvGrpSpPr/>
              <p:nvPr/>
            </p:nvGrpSpPr>
            <p:grpSpPr>
              <a:xfrm>
                <a:off x="3737323" y="1925002"/>
                <a:ext cx="4833651" cy="2569178"/>
                <a:chOff x="3737323" y="1925002"/>
                <a:chExt cx="4833651" cy="2569178"/>
              </a:xfrm>
            </p:grpSpPr>
            <p:sp>
              <p:nvSpPr>
                <p:cNvPr id="12096" name="任意多边形: 形状 12095"/>
                <p:cNvSpPr/>
                <p:nvPr/>
              </p:nvSpPr>
              <p:spPr>
                <a:xfrm>
                  <a:off x="3737323" y="1925002"/>
                  <a:ext cx="4833651" cy="2569178"/>
                </a:xfrm>
                <a:custGeom>
                  <a:avLst/>
                  <a:gdLst>
                    <a:gd name="connsiteX0" fmla="*/ 4833652 w 4833651"/>
                    <a:gd name="connsiteY0" fmla="*/ 0 h 2569178"/>
                    <a:gd name="connsiteX1" fmla="*/ 4833652 w 4833651"/>
                    <a:gd name="connsiteY1" fmla="*/ 2569178 h 2569178"/>
                    <a:gd name="connsiteX2" fmla="*/ 0 w 4833651"/>
                    <a:gd name="connsiteY2" fmla="*/ 2569178 h 2569178"/>
                    <a:gd name="connsiteX3" fmla="*/ 0 w 4833651"/>
                    <a:gd name="connsiteY3" fmla="*/ 0 h 2569178"/>
                    <a:gd name="connsiteX4" fmla="*/ 4833652 w 4833651"/>
                    <a:gd name="connsiteY4" fmla="*/ 0 h 2569178"/>
                    <a:gd name="connsiteX5" fmla="*/ 4683538 w 4833651"/>
                    <a:gd name="connsiteY5" fmla="*/ 2444115 h 2569178"/>
                    <a:gd name="connsiteX6" fmla="*/ 4683538 w 4833651"/>
                    <a:gd name="connsiteY6" fmla="*/ 125063 h 2569178"/>
                    <a:gd name="connsiteX7" fmla="*/ 150209 w 4833651"/>
                    <a:gd name="connsiteY7" fmla="*/ 125063 h 2569178"/>
                    <a:gd name="connsiteX8" fmla="*/ 150209 w 4833651"/>
                    <a:gd name="connsiteY8" fmla="*/ 2444115 h 2569178"/>
                    <a:gd name="connsiteX9" fmla="*/ 4683538 w 4833651"/>
                    <a:gd name="connsiteY9" fmla="*/ 2444115 h 2569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33651" h="2569178">
                      <a:moveTo>
                        <a:pt x="4833652" y="0"/>
                      </a:moveTo>
                      <a:lnTo>
                        <a:pt x="4833652" y="2569178"/>
                      </a:lnTo>
                      <a:lnTo>
                        <a:pt x="0" y="2569178"/>
                      </a:lnTo>
                      <a:lnTo>
                        <a:pt x="0" y="0"/>
                      </a:lnTo>
                      <a:lnTo>
                        <a:pt x="4833652" y="0"/>
                      </a:lnTo>
                      <a:close/>
                      <a:moveTo>
                        <a:pt x="4683538" y="2444115"/>
                      </a:moveTo>
                      <a:lnTo>
                        <a:pt x="4683538" y="125063"/>
                      </a:lnTo>
                      <a:lnTo>
                        <a:pt x="150209" y="125063"/>
                      </a:lnTo>
                      <a:lnTo>
                        <a:pt x="150209" y="2444115"/>
                      </a:lnTo>
                      <a:lnTo>
                        <a:pt x="4683538" y="2444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97" name="任意多边形: 形状 12096"/>
                <p:cNvSpPr/>
                <p:nvPr/>
              </p:nvSpPr>
              <p:spPr>
                <a:xfrm>
                  <a:off x="3887533" y="2050065"/>
                  <a:ext cx="4533328" cy="2319051"/>
                </a:xfrm>
                <a:custGeom>
                  <a:avLst/>
                  <a:gdLst>
                    <a:gd name="connsiteX0" fmla="*/ 0 w 4533328"/>
                    <a:gd name="connsiteY0" fmla="*/ 0 h 2319051"/>
                    <a:gd name="connsiteX1" fmla="*/ 4533329 w 4533328"/>
                    <a:gd name="connsiteY1" fmla="*/ 0 h 2319051"/>
                    <a:gd name="connsiteX2" fmla="*/ 4533329 w 4533328"/>
                    <a:gd name="connsiteY2" fmla="*/ 2319052 h 2319051"/>
                    <a:gd name="connsiteX3" fmla="*/ 0 w 4533328"/>
                    <a:gd name="connsiteY3" fmla="*/ 2319052 h 231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3328" h="2319051">
                      <a:moveTo>
                        <a:pt x="0" y="0"/>
                      </a:moveTo>
                      <a:lnTo>
                        <a:pt x="4533329" y="0"/>
                      </a:lnTo>
                      <a:lnTo>
                        <a:pt x="4533329" y="2319052"/>
                      </a:lnTo>
                      <a:lnTo>
                        <a:pt x="0" y="2319052"/>
                      </a:lnTo>
                      <a:close/>
                    </a:path>
                  </a:pathLst>
                </a:custGeom>
                <a:solidFill>
                  <a:srgbClr val="0060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098" name="任意多边形: 形状 12097"/>
              <p:cNvSpPr/>
              <p:nvPr/>
            </p:nvSpPr>
            <p:spPr>
              <a:xfrm>
                <a:off x="3730941" y="1919287"/>
                <a:ext cx="4846415" cy="2580608"/>
              </a:xfrm>
              <a:custGeom>
                <a:avLst/>
                <a:gdLst>
                  <a:gd name="connsiteX0" fmla="*/ 4840034 w 4846415"/>
                  <a:gd name="connsiteY0" fmla="*/ 2580608 h 2580608"/>
                  <a:gd name="connsiteX1" fmla="*/ 6382 w 4846415"/>
                  <a:gd name="connsiteY1" fmla="*/ 2580608 h 2580608"/>
                  <a:gd name="connsiteX2" fmla="*/ 0 w 4846415"/>
                  <a:gd name="connsiteY2" fmla="*/ 2574893 h 2580608"/>
                  <a:gd name="connsiteX3" fmla="*/ 0 w 4846415"/>
                  <a:gd name="connsiteY3" fmla="*/ 5715 h 2580608"/>
                  <a:gd name="connsiteX4" fmla="*/ 6382 w 4846415"/>
                  <a:gd name="connsiteY4" fmla="*/ 0 h 2580608"/>
                  <a:gd name="connsiteX5" fmla="*/ 4840034 w 4846415"/>
                  <a:gd name="connsiteY5" fmla="*/ 0 h 2580608"/>
                  <a:gd name="connsiteX6" fmla="*/ 4846416 w 4846415"/>
                  <a:gd name="connsiteY6" fmla="*/ 5715 h 2580608"/>
                  <a:gd name="connsiteX7" fmla="*/ 4846416 w 4846415"/>
                  <a:gd name="connsiteY7" fmla="*/ 2574893 h 2580608"/>
                  <a:gd name="connsiteX8" fmla="*/ 4840034 w 4846415"/>
                  <a:gd name="connsiteY8" fmla="*/ 2580608 h 2580608"/>
                  <a:gd name="connsiteX9" fmla="*/ 12764 w 4846415"/>
                  <a:gd name="connsiteY9" fmla="*/ 2569178 h 2580608"/>
                  <a:gd name="connsiteX10" fmla="*/ 4833652 w 4846415"/>
                  <a:gd name="connsiteY10" fmla="*/ 2569178 h 2580608"/>
                  <a:gd name="connsiteX11" fmla="*/ 4833652 w 4846415"/>
                  <a:gd name="connsiteY11" fmla="*/ 11430 h 2580608"/>
                  <a:gd name="connsiteX12" fmla="*/ 12764 w 4846415"/>
                  <a:gd name="connsiteY12" fmla="*/ 11430 h 2580608"/>
                  <a:gd name="connsiteX13" fmla="*/ 12764 w 4846415"/>
                  <a:gd name="connsiteY13" fmla="*/ 2569178 h 258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46415" h="2580608">
                    <a:moveTo>
                      <a:pt x="4840034" y="2580608"/>
                    </a:moveTo>
                    <a:lnTo>
                      <a:pt x="6382" y="2580608"/>
                    </a:lnTo>
                    <a:cubicBezTo>
                      <a:pt x="2858" y="2580608"/>
                      <a:pt x="0" y="2578037"/>
                      <a:pt x="0" y="2574893"/>
                    </a:cubicBezTo>
                    <a:lnTo>
                      <a:pt x="0" y="5715"/>
                    </a:lnTo>
                    <a:cubicBezTo>
                      <a:pt x="0" y="2572"/>
                      <a:pt x="2858" y="0"/>
                      <a:pt x="6382" y="0"/>
                    </a:cubicBezTo>
                    <a:lnTo>
                      <a:pt x="4840034" y="0"/>
                    </a:lnTo>
                    <a:cubicBezTo>
                      <a:pt x="4843558" y="0"/>
                      <a:pt x="4846416" y="2572"/>
                      <a:pt x="4846416" y="5715"/>
                    </a:cubicBezTo>
                    <a:lnTo>
                      <a:pt x="4846416" y="2574893"/>
                    </a:lnTo>
                    <a:cubicBezTo>
                      <a:pt x="4846416" y="2578132"/>
                      <a:pt x="4843558" y="2580608"/>
                      <a:pt x="4840034" y="2580608"/>
                    </a:cubicBezTo>
                    <a:close/>
                    <a:moveTo>
                      <a:pt x="12764" y="2569178"/>
                    </a:moveTo>
                    <a:lnTo>
                      <a:pt x="4833652" y="2569178"/>
                    </a:lnTo>
                    <a:lnTo>
                      <a:pt x="4833652" y="11430"/>
                    </a:lnTo>
                    <a:lnTo>
                      <a:pt x="12764" y="11430"/>
                    </a:lnTo>
                    <a:lnTo>
                      <a:pt x="12764" y="2569178"/>
                    </a:lnTo>
                    <a:close/>
                  </a:path>
                </a:pathLst>
              </a:custGeom>
              <a:solidFill>
                <a:srgbClr val="1519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99" name="任意多边形: 形状 12098"/>
              <p:cNvSpPr/>
              <p:nvPr/>
            </p:nvSpPr>
            <p:spPr>
              <a:xfrm>
                <a:off x="3881151" y="2044445"/>
                <a:ext cx="4546091" cy="2330386"/>
              </a:xfrm>
              <a:custGeom>
                <a:avLst/>
                <a:gdLst>
                  <a:gd name="connsiteX0" fmla="*/ 4539711 w 4546091"/>
                  <a:gd name="connsiteY0" fmla="*/ 2330387 h 2330386"/>
                  <a:gd name="connsiteX1" fmla="*/ 6382 w 4546091"/>
                  <a:gd name="connsiteY1" fmla="*/ 2330387 h 2330386"/>
                  <a:gd name="connsiteX2" fmla="*/ 0 w 4546091"/>
                  <a:gd name="connsiteY2" fmla="*/ 2324672 h 2330386"/>
                  <a:gd name="connsiteX3" fmla="*/ 0 w 4546091"/>
                  <a:gd name="connsiteY3" fmla="*/ 5715 h 2330386"/>
                  <a:gd name="connsiteX4" fmla="*/ 6382 w 4546091"/>
                  <a:gd name="connsiteY4" fmla="*/ 0 h 2330386"/>
                  <a:gd name="connsiteX5" fmla="*/ 4539711 w 4546091"/>
                  <a:gd name="connsiteY5" fmla="*/ 0 h 2330386"/>
                  <a:gd name="connsiteX6" fmla="*/ 4546092 w 4546091"/>
                  <a:gd name="connsiteY6" fmla="*/ 5715 h 2330386"/>
                  <a:gd name="connsiteX7" fmla="*/ 4546092 w 4546091"/>
                  <a:gd name="connsiteY7" fmla="*/ 2324672 h 2330386"/>
                  <a:gd name="connsiteX8" fmla="*/ 4539711 w 4546091"/>
                  <a:gd name="connsiteY8" fmla="*/ 2330387 h 2330386"/>
                  <a:gd name="connsiteX9" fmla="*/ 12668 w 4546091"/>
                  <a:gd name="connsiteY9" fmla="*/ 2318957 h 2330386"/>
                  <a:gd name="connsiteX10" fmla="*/ 4533328 w 4546091"/>
                  <a:gd name="connsiteY10" fmla="*/ 2318957 h 2330386"/>
                  <a:gd name="connsiteX11" fmla="*/ 4533328 w 4546091"/>
                  <a:gd name="connsiteY11" fmla="*/ 11430 h 2330386"/>
                  <a:gd name="connsiteX12" fmla="*/ 12668 w 4546091"/>
                  <a:gd name="connsiteY12" fmla="*/ 11430 h 2330386"/>
                  <a:gd name="connsiteX13" fmla="*/ 12668 w 4546091"/>
                  <a:gd name="connsiteY13" fmla="*/ 2318957 h 23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46091" h="2330386">
                    <a:moveTo>
                      <a:pt x="4539711" y="2330387"/>
                    </a:moveTo>
                    <a:lnTo>
                      <a:pt x="6382" y="2330387"/>
                    </a:lnTo>
                    <a:cubicBezTo>
                      <a:pt x="2857" y="2330387"/>
                      <a:pt x="0" y="2327815"/>
                      <a:pt x="0" y="2324672"/>
                    </a:cubicBezTo>
                    <a:lnTo>
                      <a:pt x="0" y="5715"/>
                    </a:lnTo>
                    <a:cubicBezTo>
                      <a:pt x="0" y="2572"/>
                      <a:pt x="2857" y="0"/>
                      <a:pt x="6382" y="0"/>
                    </a:cubicBezTo>
                    <a:lnTo>
                      <a:pt x="4539711" y="0"/>
                    </a:lnTo>
                    <a:cubicBezTo>
                      <a:pt x="4543235" y="0"/>
                      <a:pt x="4546092" y="2572"/>
                      <a:pt x="4546092" y="5715"/>
                    </a:cubicBezTo>
                    <a:lnTo>
                      <a:pt x="4546092" y="2324672"/>
                    </a:lnTo>
                    <a:cubicBezTo>
                      <a:pt x="4545997" y="2327815"/>
                      <a:pt x="4543235" y="2330387"/>
                      <a:pt x="4539711" y="2330387"/>
                    </a:cubicBezTo>
                    <a:close/>
                    <a:moveTo>
                      <a:pt x="12668" y="2318957"/>
                    </a:moveTo>
                    <a:lnTo>
                      <a:pt x="4533328" y="2318957"/>
                    </a:lnTo>
                    <a:lnTo>
                      <a:pt x="4533328" y="11430"/>
                    </a:lnTo>
                    <a:lnTo>
                      <a:pt x="12668" y="11430"/>
                    </a:lnTo>
                    <a:lnTo>
                      <a:pt x="12668" y="2318957"/>
                    </a:lnTo>
                    <a:close/>
                  </a:path>
                </a:pathLst>
              </a:custGeom>
              <a:solidFill>
                <a:srgbClr val="1519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100" name="图形 12092"/>
            <p:cNvGrpSpPr/>
            <p:nvPr/>
          </p:nvGrpSpPr>
          <p:grpSpPr>
            <a:xfrm>
              <a:off x="13169" y="4567"/>
              <a:ext cx="1201" cy="3208"/>
              <a:chOff x="8362032" y="2900289"/>
              <a:chExt cx="762530" cy="2036993"/>
            </a:xfrm>
          </p:grpSpPr>
          <p:grpSp>
            <p:nvGrpSpPr>
              <p:cNvPr id="12101" name="图形 12092"/>
              <p:cNvGrpSpPr/>
              <p:nvPr/>
            </p:nvGrpSpPr>
            <p:grpSpPr>
              <a:xfrm>
                <a:off x="8594745" y="4319396"/>
                <a:ext cx="375041" cy="617886"/>
                <a:chOff x="8594745" y="4319396"/>
                <a:chExt cx="375041" cy="617886"/>
              </a:xfrm>
            </p:grpSpPr>
            <p:sp>
              <p:nvSpPr>
                <p:cNvPr id="12102" name="任意多边形: 形状 12101"/>
                <p:cNvSpPr/>
                <p:nvPr/>
              </p:nvSpPr>
              <p:spPr>
                <a:xfrm>
                  <a:off x="8966167" y="4320253"/>
                  <a:ext cx="3619" cy="570261"/>
                </a:xfrm>
                <a:custGeom>
                  <a:avLst/>
                  <a:gdLst>
                    <a:gd name="connsiteX0" fmla="*/ 1143 w 3619"/>
                    <a:gd name="connsiteY0" fmla="*/ 449580 h 570261"/>
                    <a:gd name="connsiteX1" fmla="*/ 1143 w 3619"/>
                    <a:gd name="connsiteY1" fmla="*/ 1143 h 570261"/>
                    <a:gd name="connsiteX2" fmla="*/ 0 w 3619"/>
                    <a:gd name="connsiteY2" fmla="*/ 1143 h 570261"/>
                    <a:gd name="connsiteX3" fmla="*/ 1714 w 3619"/>
                    <a:gd name="connsiteY3" fmla="*/ 0 h 570261"/>
                    <a:gd name="connsiteX4" fmla="*/ 3620 w 3619"/>
                    <a:gd name="connsiteY4" fmla="*/ 2000 h 570261"/>
                    <a:gd name="connsiteX5" fmla="*/ 1048 w 3619"/>
                    <a:gd name="connsiteY5" fmla="*/ 570262 h 570261"/>
                    <a:gd name="connsiteX6" fmla="*/ 1048 w 3619"/>
                    <a:gd name="connsiteY6" fmla="*/ 449580 h 57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9" h="570261">
                      <a:moveTo>
                        <a:pt x="1143" y="449580"/>
                      </a:moveTo>
                      <a:lnTo>
                        <a:pt x="1143" y="1143"/>
                      </a:lnTo>
                      <a:lnTo>
                        <a:pt x="0" y="1143"/>
                      </a:lnTo>
                      <a:cubicBezTo>
                        <a:pt x="285" y="476"/>
                        <a:pt x="952" y="0"/>
                        <a:pt x="1714" y="0"/>
                      </a:cubicBezTo>
                      <a:cubicBezTo>
                        <a:pt x="2762" y="0"/>
                        <a:pt x="3620" y="857"/>
                        <a:pt x="3620" y="2000"/>
                      </a:cubicBezTo>
                      <a:lnTo>
                        <a:pt x="1048" y="570262"/>
                      </a:lnTo>
                      <a:lnTo>
                        <a:pt x="1048" y="44958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3" name="任意多边形: 形状 12102"/>
                <p:cNvSpPr/>
                <p:nvPr/>
              </p:nvSpPr>
              <p:spPr>
                <a:xfrm>
                  <a:off x="8967120" y="4890515"/>
                  <a:ext cx="190" cy="43338"/>
                </a:xfrm>
                <a:custGeom>
                  <a:avLst/>
                  <a:gdLst>
                    <a:gd name="connsiteX0" fmla="*/ 191 w 190"/>
                    <a:gd name="connsiteY0" fmla="*/ 0 h 43338"/>
                    <a:gd name="connsiteX1" fmla="*/ 191 w 190"/>
                    <a:gd name="connsiteY1" fmla="*/ 43339 h 43338"/>
                    <a:gd name="connsiteX2" fmla="*/ 0 w 190"/>
                    <a:gd name="connsiteY2" fmla="*/ 43339 h 43338"/>
                    <a:gd name="connsiteX3" fmla="*/ 0 w 190"/>
                    <a:gd name="connsiteY3" fmla="*/ 43053 h 43338"/>
                    <a:gd name="connsiteX4" fmla="*/ 191 w 190"/>
                    <a:gd name="connsiteY4" fmla="*/ 0 h 4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" h="43338">
                      <a:moveTo>
                        <a:pt x="191" y="0"/>
                      </a:moveTo>
                      <a:lnTo>
                        <a:pt x="191" y="43339"/>
                      </a:lnTo>
                      <a:lnTo>
                        <a:pt x="0" y="43339"/>
                      </a:lnTo>
                      <a:cubicBezTo>
                        <a:pt x="0" y="43244"/>
                        <a:pt x="0" y="43148"/>
                        <a:pt x="0" y="43053"/>
                      </a:cubicBezTo>
                      <a:lnTo>
                        <a:pt x="191" y="0"/>
                      </a:lnTo>
                      <a:close/>
                    </a:path>
                  </a:pathLst>
                </a:custGeom>
                <a:solidFill>
                  <a:srgbClr val="F58A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4" name="任意多边形: 形状 12103"/>
                <p:cNvSpPr/>
                <p:nvPr/>
              </p:nvSpPr>
              <p:spPr>
                <a:xfrm>
                  <a:off x="8963976" y="4321396"/>
                  <a:ext cx="3334" cy="448436"/>
                </a:xfrm>
                <a:custGeom>
                  <a:avLst/>
                  <a:gdLst>
                    <a:gd name="connsiteX0" fmla="*/ 3334 w 3334"/>
                    <a:gd name="connsiteY0" fmla="*/ 0 h 448436"/>
                    <a:gd name="connsiteX1" fmla="*/ 3334 w 3334"/>
                    <a:gd name="connsiteY1" fmla="*/ 448437 h 448436"/>
                    <a:gd name="connsiteX2" fmla="*/ 3143 w 3334"/>
                    <a:gd name="connsiteY2" fmla="*/ 448437 h 448436"/>
                    <a:gd name="connsiteX3" fmla="*/ 1238 w 3334"/>
                    <a:gd name="connsiteY3" fmla="*/ 446818 h 448436"/>
                    <a:gd name="connsiteX4" fmla="*/ 0 w 3334"/>
                    <a:gd name="connsiteY4" fmla="*/ 446818 h 448436"/>
                    <a:gd name="connsiteX5" fmla="*/ 2000 w 3334"/>
                    <a:gd name="connsiteY5" fmla="*/ 857 h 448436"/>
                    <a:gd name="connsiteX6" fmla="*/ 2191 w 3334"/>
                    <a:gd name="connsiteY6" fmla="*/ 0 h 448436"/>
                    <a:gd name="connsiteX7" fmla="*/ 3334 w 3334"/>
                    <a:gd name="connsiteY7" fmla="*/ 0 h 448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34" h="448436">
                      <a:moveTo>
                        <a:pt x="3334" y="0"/>
                      </a:moveTo>
                      <a:lnTo>
                        <a:pt x="3334" y="448437"/>
                      </a:lnTo>
                      <a:lnTo>
                        <a:pt x="3143" y="448437"/>
                      </a:lnTo>
                      <a:cubicBezTo>
                        <a:pt x="3048" y="447485"/>
                        <a:pt x="2191" y="446818"/>
                        <a:pt x="1238" y="446818"/>
                      </a:cubicBezTo>
                      <a:lnTo>
                        <a:pt x="0" y="446818"/>
                      </a:lnTo>
                      <a:lnTo>
                        <a:pt x="2000" y="857"/>
                      </a:lnTo>
                      <a:cubicBezTo>
                        <a:pt x="2000" y="571"/>
                        <a:pt x="2096" y="286"/>
                        <a:pt x="2191" y="0"/>
                      </a:cubicBezTo>
                      <a:lnTo>
                        <a:pt x="3334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5" name="任意多边形: 形状 12104"/>
                <p:cNvSpPr/>
                <p:nvPr/>
              </p:nvSpPr>
              <p:spPr>
                <a:xfrm>
                  <a:off x="8963976" y="4769738"/>
                  <a:ext cx="3143" cy="2285"/>
                </a:xfrm>
                <a:custGeom>
                  <a:avLst/>
                  <a:gdLst>
                    <a:gd name="connsiteX0" fmla="*/ 3143 w 3143"/>
                    <a:gd name="connsiteY0" fmla="*/ 95 h 2285"/>
                    <a:gd name="connsiteX1" fmla="*/ 3143 w 3143"/>
                    <a:gd name="connsiteY1" fmla="*/ 381 h 2285"/>
                    <a:gd name="connsiteX2" fmla="*/ 1238 w 3143"/>
                    <a:gd name="connsiteY2" fmla="*/ 2286 h 2285"/>
                    <a:gd name="connsiteX3" fmla="*/ 0 w 3143"/>
                    <a:gd name="connsiteY3" fmla="*/ 2286 h 2285"/>
                    <a:gd name="connsiteX4" fmla="*/ 0 w 3143"/>
                    <a:gd name="connsiteY4" fmla="*/ 0 h 2285"/>
                    <a:gd name="connsiteX5" fmla="*/ 3143 w 3143"/>
                    <a:gd name="connsiteY5" fmla="*/ 0 h 2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43" h="2285">
                      <a:moveTo>
                        <a:pt x="3143" y="95"/>
                      </a:moveTo>
                      <a:cubicBezTo>
                        <a:pt x="3143" y="190"/>
                        <a:pt x="3143" y="286"/>
                        <a:pt x="3143" y="381"/>
                      </a:cubicBezTo>
                      <a:cubicBezTo>
                        <a:pt x="3143" y="1429"/>
                        <a:pt x="2286" y="2286"/>
                        <a:pt x="1238" y="2286"/>
                      </a:cubicBezTo>
                      <a:lnTo>
                        <a:pt x="0" y="2286"/>
                      </a:lnTo>
                      <a:lnTo>
                        <a:pt x="0" y="0"/>
                      </a:lnTo>
                      <a:lnTo>
                        <a:pt x="3143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6" name="任意多边形: 形状 12105"/>
                <p:cNvSpPr/>
                <p:nvPr/>
              </p:nvSpPr>
              <p:spPr>
                <a:xfrm>
                  <a:off x="8963976" y="4768214"/>
                  <a:ext cx="3143" cy="1619"/>
                </a:xfrm>
                <a:custGeom>
                  <a:avLst/>
                  <a:gdLst>
                    <a:gd name="connsiteX0" fmla="*/ 3143 w 3143"/>
                    <a:gd name="connsiteY0" fmla="*/ 1619 h 1619"/>
                    <a:gd name="connsiteX1" fmla="*/ 0 w 3143"/>
                    <a:gd name="connsiteY1" fmla="*/ 1619 h 1619"/>
                    <a:gd name="connsiteX2" fmla="*/ 0 w 3143"/>
                    <a:gd name="connsiteY2" fmla="*/ 0 h 1619"/>
                    <a:gd name="connsiteX3" fmla="*/ 1238 w 3143"/>
                    <a:gd name="connsiteY3" fmla="*/ 0 h 1619"/>
                    <a:gd name="connsiteX4" fmla="*/ 3143 w 3143"/>
                    <a:gd name="connsiteY4" fmla="*/ 1619 h 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3" h="1619">
                      <a:moveTo>
                        <a:pt x="3143" y="1619"/>
                      </a:moveTo>
                      <a:lnTo>
                        <a:pt x="0" y="1619"/>
                      </a:lnTo>
                      <a:lnTo>
                        <a:pt x="0" y="0"/>
                      </a:lnTo>
                      <a:lnTo>
                        <a:pt x="1238" y="0"/>
                      </a:lnTo>
                      <a:cubicBezTo>
                        <a:pt x="2191" y="0"/>
                        <a:pt x="2953" y="667"/>
                        <a:pt x="3143" y="1619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7" name="任意多边形: 形状 12106"/>
                <p:cNvSpPr/>
                <p:nvPr/>
              </p:nvSpPr>
              <p:spPr>
                <a:xfrm>
                  <a:off x="8817387" y="4320729"/>
                  <a:ext cx="148780" cy="447484"/>
                </a:xfrm>
                <a:custGeom>
                  <a:avLst/>
                  <a:gdLst>
                    <a:gd name="connsiteX0" fmla="*/ 21431 w 148780"/>
                    <a:gd name="connsiteY0" fmla="*/ 95 h 447484"/>
                    <a:gd name="connsiteX1" fmla="*/ 148780 w 148780"/>
                    <a:gd name="connsiteY1" fmla="*/ 667 h 447484"/>
                    <a:gd name="connsiteX2" fmla="*/ 148590 w 148780"/>
                    <a:gd name="connsiteY2" fmla="*/ 1524 h 447484"/>
                    <a:gd name="connsiteX3" fmla="*/ 146589 w 148780"/>
                    <a:gd name="connsiteY3" fmla="*/ 447485 h 447484"/>
                    <a:gd name="connsiteX4" fmla="*/ 1905 w 148780"/>
                    <a:gd name="connsiteY4" fmla="*/ 447485 h 447484"/>
                    <a:gd name="connsiteX5" fmla="*/ 1905 w 148780"/>
                    <a:gd name="connsiteY5" fmla="*/ 444818 h 447484"/>
                    <a:gd name="connsiteX6" fmla="*/ 95 w 148780"/>
                    <a:gd name="connsiteY6" fmla="*/ 571 h 447484"/>
                    <a:gd name="connsiteX7" fmla="*/ 0 w 148780"/>
                    <a:gd name="connsiteY7" fmla="*/ 0 h 447484"/>
                    <a:gd name="connsiteX8" fmla="*/ 21431 w 148780"/>
                    <a:gd name="connsiteY8" fmla="*/ 95 h 447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780" h="447484">
                      <a:moveTo>
                        <a:pt x="21431" y="95"/>
                      </a:moveTo>
                      <a:lnTo>
                        <a:pt x="148780" y="667"/>
                      </a:lnTo>
                      <a:cubicBezTo>
                        <a:pt x="148685" y="857"/>
                        <a:pt x="148590" y="1143"/>
                        <a:pt x="148590" y="1524"/>
                      </a:cubicBezTo>
                      <a:lnTo>
                        <a:pt x="146589" y="447485"/>
                      </a:lnTo>
                      <a:lnTo>
                        <a:pt x="1905" y="447485"/>
                      </a:lnTo>
                      <a:cubicBezTo>
                        <a:pt x="1905" y="446627"/>
                        <a:pt x="1905" y="445770"/>
                        <a:pt x="1905" y="444818"/>
                      </a:cubicBezTo>
                      <a:cubicBezTo>
                        <a:pt x="1905" y="424910"/>
                        <a:pt x="95" y="4763"/>
                        <a:pt x="95" y="571"/>
                      </a:cubicBezTo>
                      <a:cubicBezTo>
                        <a:pt x="95" y="381"/>
                        <a:pt x="95" y="191"/>
                        <a:pt x="0" y="0"/>
                      </a:cubicBezTo>
                      <a:lnTo>
                        <a:pt x="21431" y="95"/>
                      </a:lnTo>
                      <a:close/>
                    </a:path>
                  </a:pathLst>
                </a:custGeom>
                <a:solidFill>
                  <a:srgbClr val="FAC6B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8" name="任意多边形: 形状 12107"/>
                <p:cNvSpPr/>
                <p:nvPr/>
              </p:nvSpPr>
              <p:spPr>
                <a:xfrm>
                  <a:off x="8819291" y="4768214"/>
                  <a:ext cx="144684" cy="1619"/>
                </a:xfrm>
                <a:custGeom>
                  <a:avLst/>
                  <a:gdLst>
                    <a:gd name="connsiteX0" fmla="*/ 144685 w 144684"/>
                    <a:gd name="connsiteY0" fmla="*/ 0 h 1619"/>
                    <a:gd name="connsiteX1" fmla="*/ 144685 w 144684"/>
                    <a:gd name="connsiteY1" fmla="*/ 1619 h 1619"/>
                    <a:gd name="connsiteX2" fmla="*/ 0 w 144684"/>
                    <a:gd name="connsiteY2" fmla="*/ 1619 h 1619"/>
                    <a:gd name="connsiteX3" fmla="*/ 0 w 144684"/>
                    <a:gd name="connsiteY3" fmla="*/ 0 h 1619"/>
                    <a:gd name="connsiteX4" fmla="*/ 144685 w 144684"/>
                    <a:gd name="connsiteY4" fmla="*/ 0 h 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684" h="1619">
                      <a:moveTo>
                        <a:pt x="144685" y="0"/>
                      </a:moveTo>
                      <a:lnTo>
                        <a:pt x="144685" y="1619"/>
                      </a:lnTo>
                      <a:lnTo>
                        <a:pt x="0" y="1619"/>
                      </a:lnTo>
                      <a:cubicBezTo>
                        <a:pt x="0" y="1048"/>
                        <a:pt x="0" y="571"/>
                        <a:pt x="0" y="0"/>
                      </a:cubicBezTo>
                      <a:lnTo>
                        <a:pt x="144685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09" name="任意多边形: 形状 12108"/>
                <p:cNvSpPr/>
                <p:nvPr/>
              </p:nvSpPr>
              <p:spPr>
                <a:xfrm>
                  <a:off x="8819197" y="4769833"/>
                  <a:ext cx="144779" cy="2286"/>
                </a:xfrm>
                <a:custGeom>
                  <a:avLst/>
                  <a:gdLst>
                    <a:gd name="connsiteX0" fmla="*/ 144780 w 144779"/>
                    <a:gd name="connsiteY0" fmla="*/ 0 h 2286"/>
                    <a:gd name="connsiteX1" fmla="*/ 144780 w 144779"/>
                    <a:gd name="connsiteY1" fmla="*/ 2286 h 2286"/>
                    <a:gd name="connsiteX2" fmla="*/ 0 w 144779"/>
                    <a:gd name="connsiteY2" fmla="*/ 2286 h 2286"/>
                    <a:gd name="connsiteX3" fmla="*/ 95 w 144779"/>
                    <a:gd name="connsiteY3" fmla="*/ 0 h 2286"/>
                    <a:gd name="connsiteX4" fmla="*/ 144780 w 144779"/>
                    <a:gd name="connsiteY4" fmla="*/ 0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779" h="2286">
                      <a:moveTo>
                        <a:pt x="144780" y="0"/>
                      </a:moveTo>
                      <a:lnTo>
                        <a:pt x="144780" y="2286"/>
                      </a:lnTo>
                      <a:lnTo>
                        <a:pt x="0" y="2286"/>
                      </a:lnTo>
                      <a:cubicBezTo>
                        <a:pt x="0" y="1524"/>
                        <a:pt x="95" y="762"/>
                        <a:pt x="95" y="0"/>
                      </a:cubicBez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0" name="任意多边形: 形状 12109"/>
                <p:cNvSpPr/>
                <p:nvPr/>
              </p:nvSpPr>
              <p:spPr>
                <a:xfrm>
                  <a:off x="8711560" y="4772119"/>
                  <a:ext cx="252416" cy="161448"/>
                </a:xfrm>
                <a:custGeom>
                  <a:avLst/>
                  <a:gdLst>
                    <a:gd name="connsiteX0" fmla="*/ 252416 w 252416"/>
                    <a:gd name="connsiteY0" fmla="*/ 0 h 161448"/>
                    <a:gd name="connsiteX1" fmla="*/ 251655 w 252416"/>
                    <a:gd name="connsiteY1" fmla="*/ 159544 h 161448"/>
                    <a:gd name="connsiteX2" fmla="*/ 190409 w 252416"/>
                    <a:gd name="connsiteY2" fmla="*/ 159544 h 161448"/>
                    <a:gd name="connsiteX3" fmla="*/ 190409 w 252416"/>
                    <a:gd name="connsiteY3" fmla="*/ 107347 h 161448"/>
                    <a:gd name="connsiteX4" fmla="*/ 189075 w 252416"/>
                    <a:gd name="connsiteY4" fmla="*/ 105537 h 161448"/>
                    <a:gd name="connsiteX5" fmla="*/ 186980 w 252416"/>
                    <a:gd name="connsiteY5" fmla="*/ 106204 h 161448"/>
                    <a:gd name="connsiteX6" fmla="*/ 141641 w 252416"/>
                    <a:gd name="connsiteY6" fmla="*/ 161449 h 161448"/>
                    <a:gd name="connsiteX7" fmla="*/ 385 w 252416"/>
                    <a:gd name="connsiteY7" fmla="*/ 161449 h 161448"/>
                    <a:gd name="connsiteX8" fmla="*/ 385 w 252416"/>
                    <a:gd name="connsiteY8" fmla="*/ 114776 h 161448"/>
                    <a:gd name="connsiteX9" fmla="*/ 25245 w 252416"/>
                    <a:gd name="connsiteY9" fmla="*/ 64008 h 161448"/>
                    <a:gd name="connsiteX10" fmla="*/ 54582 w 252416"/>
                    <a:gd name="connsiteY10" fmla="*/ 52006 h 161448"/>
                    <a:gd name="connsiteX11" fmla="*/ 95349 w 252416"/>
                    <a:gd name="connsiteY11" fmla="*/ 33528 h 161448"/>
                    <a:gd name="connsiteX12" fmla="*/ 107732 w 252416"/>
                    <a:gd name="connsiteY12" fmla="*/ 95 h 161448"/>
                    <a:gd name="connsiteX13" fmla="*/ 252416 w 252416"/>
                    <a:gd name="connsiteY13" fmla="*/ 95 h 161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2416" h="161448">
                      <a:moveTo>
                        <a:pt x="252416" y="0"/>
                      </a:moveTo>
                      <a:lnTo>
                        <a:pt x="251655" y="159544"/>
                      </a:lnTo>
                      <a:lnTo>
                        <a:pt x="190409" y="159544"/>
                      </a:lnTo>
                      <a:lnTo>
                        <a:pt x="190409" y="107347"/>
                      </a:lnTo>
                      <a:cubicBezTo>
                        <a:pt x="190409" y="106489"/>
                        <a:pt x="189838" y="105823"/>
                        <a:pt x="189075" y="105537"/>
                      </a:cubicBezTo>
                      <a:cubicBezTo>
                        <a:pt x="188313" y="105251"/>
                        <a:pt x="187456" y="105537"/>
                        <a:pt x="186980" y="106204"/>
                      </a:cubicBezTo>
                      <a:lnTo>
                        <a:pt x="141641" y="161449"/>
                      </a:lnTo>
                      <a:lnTo>
                        <a:pt x="385" y="161449"/>
                      </a:lnTo>
                      <a:cubicBezTo>
                        <a:pt x="195" y="157353"/>
                        <a:pt x="-377" y="140017"/>
                        <a:pt x="385" y="114776"/>
                      </a:cubicBezTo>
                      <a:cubicBezTo>
                        <a:pt x="1147" y="90868"/>
                        <a:pt x="9243" y="74295"/>
                        <a:pt x="25245" y="64008"/>
                      </a:cubicBezTo>
                      <a:cubicBezTo>
                        <a:pt x="30579" y="60579"/>
                        <a:pt x="42200" y="56388"/>
                        <a:pt x="54582" y="52006"/>
                      </a:cubicBezTo>
                      <a:cubicBezTo>
                        <a:pt x="71632" y="45815"/>
                        <a:pt x="89253" y="39529"/>
                        <a:pt x="95349" y="33528"/>
                      </a:cubicBezTo>
                      <a:cubicBezTo>
                        <a:pt x="103160" y="25717"/>
                        <a:pt x="106970" y="15716"/>
                        <a:pt x="107732" y="95"/>
                      </a:cubicBezTo>
                      <a:lnTo>
                        <a:pt x="252416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1" name="任意多边形: 形状 12110"/>
                <p:cNvSpPr/>
                <p:nvPr/>
              </p:nvSpPr>
              <p:spPr>
                <a:xfrm>
                  <a:off x="8816720" y="4769833"/>
                  <a:ext cx="2571" cy="2286"/>
                </a:xfrm>
                <a:custGeom>
                  <a:avLst/>
                  <a:gdLst>
                    <a:gd name="connsiteX0" fmla="*/ 2571 w 2571"/>
                    <a:gd name="connsiteY0" fmla="*/ 0 h 2286"/>
                    <a:gd name="connsiteX1" fmla="*/ 2477 w 2571"/>
                    <a:gd name="connsiteY1" fmla="*/ 2286 h 2286"/>
                    <a:gd name="connsiteX2" fmla="*/ 0 w 2571"/>
                    <a:gd name="connsiteY2" fmla="*/ 2286 h 2286"/>
                    <a:gd name="connsiteX3" fmla="*/ 0 w 2571"/>
                    <a:gd name="connsiteY3" fmla="*/ 0 h 2286"/>
                    <a:gd name="connsiteX4" fmla="*/ 2571 w 2571"/>
                    <a:gd name="connsiteY4" fmla="*/ 0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" h="2286">
                      <a:moveTo>
                        <a:pt x="2571" y="0"/>
                      </a:moveTo>
                      <a:cubicBezTo>
                        <a:pt x="2571" y="762"/>
                        <a:pt x="2571" y="1524"/>
                        <a:pt x="2477" y="2286"/>
                      </a:cubicBezTo>
                      <a:lnTo>
                        <a:pt x="0" y="2286"/>
                      </a:lnTo>
                      <a:cubicBezTo>
                        <a:pt x="0" y="1524"/>
                        <a:pt x="0" y="762"/>
                        <a:pt x="0" y="0"/>
                      </a:cubicBezTo>
                      <a:lnTo>
                        <a:pt x="2571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2" name="任意多边形: 形状 12111"/>
                <p:cNvSpPr/>
                <p:nvPr/>
              </p:nvSpPr>
              <p:spPr>
                <a:xfrm>
                  <a:off x="8816720" y="4320729"/>
                  <a:ext cx="2642" cy="447484"/>
                </a:xfrm>
                <a:custGeom>
                  <a:avLst/>
                  <a:gdLst>
                    <a:gd name="connsiteX0" fmla="*/ 2571 w 2642"/>
                    <a:gd name="connsiteY0" fmla="*/ 447485 h 447484"/>
                    <a:gd name="connsiteX1" fmla="*/ 0 w 2642"/>
                    <a:gd name="connsiteY1" fmla="*/ 447485 h 447484"/>
                    <a:gd name="connsiteX2" fmla="*/ 0 w 2642"/>
                    <a:gd name="connsiteY2" fmla="*/ 2381 h 447484"/>
                    <a:gd name="connsiteX3" fmla="*/ 0 w 2642"/>
                    <a:gd name="connsiteY3" fmla="*/ 0 h 447484"/>
                    <a:gd name="connsiteX4" fmla="*/ 667 w 2642"/>
                    <a:gd name="connsiteY4" fmla="*/ 0 h 447484"/>
                    <a:gd name="connsiteX5" fmla="*/ 762 w 2642"/>
                    <a:gd name="connsiteY5" fmla="*/ 571 h 447484"/>
                    <a:gd name="connsiteX6" fmla="*/ 2571 w 2642"/>
                    <a:gd name="connsiteY6" fmla="*/ 444818 h 447484"/>
                    <a:gd name="connsiteX7" fmla="*/ 2571 w 2642"/>
                    <a:gd name="connsiteY7" fmla="*/ 447485 h 447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42" h="447484">
                      <a:moveTo>
                        <a:pt x="2571" y="447485"/>
                      </a:moveTo>
                      <a:lnTo>
                        <a:pt x="0" y="447485"/>
                      </a:lnTo>
                      <a:cubicBezTo>
                        <a:pt x="0" y="425196"/>
                        <a:pt x="0" y="2381"/>
                        <a:pt x="0" y="2381"/>
                      </a:cubicBezTo>
                      <a:lnTo>
                        <a:pt x="0" y="0"/>
                      </a:lnTo>
                      <a:lnTo>
                        <a:pt x="667" y="0"/>
                      </a:lnTo>
                      <a:cubicBezTo>
                        <a:pt x="667" y="191"/>
                        <a:pt x="762" y="381"/>
                        <a:pt x="762" y="571"/>
                      </a:cubicBezTo>
                      <a:cubicBezTo>
                        <a:pt x="762" y="4858"/>
                        <a:pt x="2571" y="424910"/>
                        <a:pt x="2571" y="444818"/>
                      </a:cubicBezTo>
                      <a:cubicBezTo>
                        <a:pt x="2667" y="445770"/>
                        <a:pt x="2667" y="446627"/>
                        <a:pt x="2571" y="447485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3" name="任意多边形: 形状 12112"/>
                <p:cNvSpPr/>
                <p:nvPr/>
              </p:nvSpPr>
              <p:spPr>
                <a:xfrm>
                  <a:off x="8813767" y="4319396"/>
                  <a:ext cx="3714" cy="1333"/>
                </a:xfrm>
                <a:custGeom>
                  <a:avLst/>
                  <a:gdLst>
                    <a:gd name="connsiteX0" fmla="*/ 3714 w 3714"/>
                    <a:gd name="connsiteY0" fmla="*/ 1333 h 1333"/>
                    <a:gd name="connsiteX1" fmla="*/ 3048 w 3714"/>
                    <a:gd name="connsiteY1" fmla="*/ 1333 h 1333"/>
                    <a:gd name="connsiteX2" fmla="*/ 0 w 3714"/>
                    <a:gd name="connsiteY2" fmla="*/ 1333 h 1333"/>
                    <a:gd name="connsiteX3" fmla="*/ 1905 w 3714"/>
                    <a:gd name="connsiteY3" fmla="*/ 0 h 1333"/>
                    <a:gd name="connsiteX4" fmla="*/ 3714 w 3714"/>
                    <a:gd name="connsiteY4" fmla="*/ 1333 h 1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" h="1333">
                      <a:moveTo>
                        <a:pt x="3714" y="1333"/>
                      </a:moveTo>
                      <a:lnTo>
                        <a:pt x="3048" y="1333"/>
                      </a:lnTo>
                      <a:lnTo>
                        <a:pt x="0" y="1333"/>
                      </a:lnTo>
                      <a:cubicBezTo>
                        <a:pt x="190" y="571"/>
                        <a:pt x="1048" y="95"/>
                        <a:pt x="1905" y="0"/>
                      </a:cubicBezTo>
                      <a:cubicBezTo>
                        <a:pt x="2667" y="0"/>
                        <a:pt x="3429" y="571"/>
                        <a:pt x="3714" y="1333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4" name="任意多边形: 形状 12113"/>
                <p:cNvSpPr/>
                <p:nvPr/>
              </p:nvSpPr>
              <p:spPr>
                <a:xfrm>
                  <a:off x="8816815" y="4768214"/>
                  <a:ext cx="2571" cy="1619"/>
                </a:xfrm>
                <a:custGeom>
                  <a:avLst/>
                  <a:gdLst>
                    <a:gd name="connsiteX0" fmla="*/ 0 w 2571"/>
                    <a:gd name="connsiteY0" fmla="*/ 381 h 1619"/>
                    <a:gd name="connsiteX1" fmla="*/ 0 w 2571"/>
                    <a:gd name="connsiteY1" fmla="*/ 0 h 1619"/>
                    <a:gd name="connsiteX2" fmla="*/ 2571 w 2571"/>
                    <a:gd name="connsiteY2" fmla="*/ 0 h 1619"/>
                    <a:gd name="connsiteX3" fmla="*/ 2571 w 2571"/>
                    <a:gd name="connsiteY3" fmla="*/ 1619 h 1619"/>
                    <a:gd name="connsiteX4" fmla="*/ 95 w 2571"/>
                    <a:gd name="connsiteY4" fmla="*/ 1619 h 1619"/>
                    <a:gd name="connsiteX5" fmla="*/ 0 w 2571"/>
                    <a:gd name="connsiteY5" fmla="*/ 381 h 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71" h="1619">
                      <a:moveTo>
                        <a:pt x="0" y="381"/>
                      </a:moveTo>
                      <a:cubicBezTo>
                        <a:pt x="0" y="286"/>
                        <a:pt x="0" y="190"/>
                        <a:pt x="0" y="0"/>
                      </a:cubicBezTo>
                      <a:lnTo>
                        <a:pt x="2571" y="0"/>
                      </a:lnTo>
                      <a:cubicBezTo>
                        <a:pt x="2571" y="571"/>
                        <a:pt x="2571" y="1048"/>
                        <a:pt x="2571" y="1619"/>
                      </a:cubicBezTo>
                      <a:lnTo>
                        <a:pt x="95" y="1619"/>
                      </a:lnTo>
                      <a:cubicBezTo>
                        <a:pt x="0" y="1238"/>
                        <a:pt x="0" y="762"/>
                        <a:pt x="0" y="381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5" name="任意多边形: 形状 12114"/>
                <p:cNvSpPr/>
                <p:nvPr/>
              </p:nvSpPr>
              <p:spPr>
                <a:xfrm>
                  <a:off x="8815387" y="4768214"/>
                  <a:ext cx="1428" cy="1619"/>
                </a:xfrm>
                <a:custGeom>
                  <a:avLst/>
                  <a:gdLst>
                    <a:gd name="connsiteX0" fmla="*/ 1429 w 1428"/>
                    <a:gd name="connsiteY0" fmla="*/ 381 h 1619"/>
                    <a:gd name="connsiteX1" fmla="*/ 1429 w 1428"/>
                    <a:gd name="connsiteY1" fmla="*/ 1619 h 1619"/>
                    <a:gd name="connsiteX2" fmla="*/ 0 w 1428"/>
                    <a:gd name="connsiteY2" fmla="*/ 1619 h 1619"/>
                    <a:gd name="connsiteX3" fmla="*/ 0 w 1428"/>
                    <a:gd name="connsiteY3" fmla="*/ 0 h 1619"/>
                    <a:gd name="connsiteX4" fmla="*/ 1334 w 1428"/>
                    <a:gd name="connsiteY4" fmla="*/ 0 h 1619"/>
                    <a:gd name="connsiteX5" fmla="*/ 1429 w 1428"/>
                    <a:gd name="connsiteY5" fmla="*/ 381 h 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8" h="1619">
                      <a:moveTo>
                        <a:pt x="1429" y="381"/>
                      </a:moveTo>
                      <a:cubicBezTo>
                        <a:pt x="1429" y="762"/>
                        <a:pt x="1429" y="1238"/>
                        <a:pt x="1429" y="1619"/>
                      </a:cubicBezTo>
                      <a:lnTo>
                        <a:pt x="0" y="1619"/>
                      </a:lnTo>
                      <a:cubicBezTo>
                        <a:pt x="0" y="1048"/>
                        <a:pt x="0" y="571"/>
                        <a:pt x="0" y="0"/>
                      </a:cubicBezTo>
                      <a:lnTo>
                        <a:pt x="1334" y="0"/>
                      </a:lnTo>
                      <a:cubicBezTo>
                        <a:pt x="1429" y="190"/>
                        <a:pt x="1429" y="286"/>
                        <a:pt x="1429" y="381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6" name="任意多边形: 形状 12115"/>
                <p:cNvSpPr/>
                <p:nvPr/>
              </p:nvSpPr>
              <p:spPr>
                <a:xfrm>
                  <a:off x="8813672" y="4320729"/>
                  <a:ext cx="3143" cy="447484"/>
                </a:xfrm>
                <a:custGeom>
                  <a:avLst/>
                  <a:gdLst>
                    <a:gd name="connsiteX0" fmla="*/ 3143 w 3143"/>
                    <a:gd name="connsiteY0" fmla="*/ 2381 h 447484"/>
                    <a:gd name="connsiteX1" fmla="*/ 3143 w 3143"/>
                    <a:gd name="connsiteY1" fmla="*/ 447485 h 447484"/>
                    <a:gd name="connsiteX2" fmla="*/ 1810 w 3143"/>
                    <a:gd name="connsiteY2" fmla="*/ 447485 h 447484"/>
                    <a:gd name="connsiteX3" fmla="*/ 1810 w 3143"/>
                    <a:gd name="connsiteY3" fmla="*/ 444818 h 447484"/>
                    <a:gd name="connsiteX4" fmla="*/ 0 w 3143"/>
                    <a:gd name="connsiteY4" fmla="*/ 571 h 447484"/>
                    <a:gd name="connsiteX5" fmla="*/ 95 w 3143"/>
                    <a:gd name="connsiteY5" fmla="*/ 0 h 447484"/>
                    <a:gd name="connsiteX6" fmla="*/ 3143 w 3143"/>
                    <a:gd name="connsiteY6" fmla="*/ 0 h 447484"/>
                    <a:gd name="connsiteX7" fmla="*/ 3143 w 3143"/>
                    <a:gd name="connsiteY7" fmla="*/ 2381 h 447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3" h="447484">
                      <a:moveTo>
                        <a:pt x="3143" y="2381"/>
                      </a:moveTo>
                      <a:cubicBezTo>
                        <a:pt x="3143" y="2381"/>
                        <a:pt x="3143" y="425101"/>
                        <a:pt x="3143" y="447485"/>
                      </a:cubicBezTo>
                      <a:lnTo>
                        <a:pt x="1810" y="447485"/>
                      </a:lnTo>
                      <a:cubicBezTo>
                        <a:pt x="1810" y="446627"/>
                        <a:pt x="1810" y="445770"/>
                        <a:pt x="1810" y="444818"/>
                      </a:cubicBezTo>
                      <a:cubicBezTo>
                        <a:pt x="1810" y="424910"/>
                        <a:pt x="0" y="4763"/>
                        <a:pt x="0" y="571"/>
                      </a:cubicBezTo>
                      <a:cubicBezTo>
                        <a:pt x="0" y="381"/>
                        <a:pt x="0" y="191"/>
                        <a:pt x="95" y="0"/>
                      </a:cubicBezTo>
                      <a:lnTo>
                        <a:pt x="3143" y="0"/>
                      </a:lnTo>
                      <a:lnTo>
                        <a:pt x="3143" y="2381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7" name="任意多边形: 形状 12116"/>
                <p:cNvSpPr/>
                <p:nvPr/>
              </p:nvSpPr>
              <p:spPr>
                <a:xfrm>
                  <a:off x="8815387" y="4769833"/>
                  <a:ext cx="1428" cy="2286"/>
                </a:xfrm>
                <a:custGeom>
                  <a:avLst/>
                  <a:gdLst>
                    <a:gd name="connsiteX0" fmla="*/ 1429 w 1428"/>
                    <a:gd name="connsiteY0" fmla="*/ 0 h 2286"/>
                    <a:gd name="connsiteX1" fmla="*/ 1429 w 1428"/>
                    <a:gd name="connsiteY1" fmla="*/ 2286 h 2286"/>
                    <a:gd name="connsiteX2" fmla="*/ 0 w 1428"/>
                    <a:gd name="connsiteY2" fmla="*/ 2286 h 2286"/>
                    <a:gd name="connsiteX3" fmla="*/ 95 w 1428"/>
                    <a:gd name="connsiteY3" fmla="*/ 0 h 2286"/>
                    <a:gd name="connsiteX4" fmla="*/ 1429 w 1428"/>
                    <a:gd name="connsiteY4" fmla="*/ 0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8" h="2286">
                      <a:moveTo>
                        <a:pt x="1429" y="0"/>
                      </a:moveTo>
                      <a:cubicBezTo>
                        <a:pt x="1429" y="762"/>
                        <a:pt x="1429" y="1524"/>
                        <a:pt x="1429" y="2286"/>
                      </a:cubicBezTo>
                      <a:lnTo>
                        <a:pt x="0" y="2286"/>
                      </a:lnTo>
                      <a:cubicBezTo>
                        <a:pt x="0" y="1524"/>
                        <a:pt x="95" y="762"/>
                        <a:pt x="95" y="0"/>
                      </a:cubicBezTo>
                      <a:lnTo>
                        <a:pt x="1429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8" name="任意多边形: 形状 12117"/>
                <p:cNvSpPr/>
                <p:nvPr/>
              </p:nvSpPr>
              <p:spPr>
                <a:xfrm>
                  <a:off x="8702992" y="4320253"/>
                  <a:ext cx="112490" cy="447960"/>
                </a:xfrm>
                <a:custGeom>
                  <a:avLst/>
                  <a:gdLst>
                    <a:gd name="connsiteX0" fmla="*/ 112490 w 112490"/>
                    <a:gd name="connsiteY0" fmla="*/ 445294 h 447960"/>
                    <a:gd name="connsiteX1" fmla="*/ 112490 w 112490"/>
                    <a:gd name="connsiteY1" fmla="*/ 447961 h 447960"/>
                    <a:gd name="connsiteX2" fmla="*/ 3524 w 112490"/>
                    <a:gd name="connsiteY2" fmla="*/ 447961 h 447960"/>
                    <a:gd name="connsiteX3" fmla="*/ 3524 w 112490"/>
                    <a:gd name="connsiteY3" fmla="*/ 446246 h 447960"/>
                    <a:gd name="connsiteX4" fmla="*/ 1714 w 112490"/>
                    <a:gd name="connsiteY4" fmla="*/ 2000 h 447960"/>
                    <a:gd name="connsiteX5" fmla="*/ 0 w 112490"/>
                    <a:gd name="connsiteY5" fmla="*/ 95 h 447960"/>
                    <a:gd name="connsiteX6" fmla="*/ 0 w 112490"/>
                    <a:gd name="connsiteY6" fmla="*/ 0 h 447960"/>
                    <a:gd name="connsiteX7" fmla="*/ 110776 w 112490"/>
                    <a:gd name="connsiteY7" fmla="*/ 571 h 447960"/>
                    <a:gd name="connsiteX8" fmla="*/ 110680 w 112490"/>
                    <a:gd name="connsiteY8" fmla="*/ 1143 h 447960"/>
                    <a:gd name="connsiteX9" fmla="*/ 112490 w 112490"/>
                    <a:gd name="connsiteY9" fmla="*/ 445294 h 447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490" h="447960">
                      <a:moveTo>
                        <a:pt x="112490" y="445294"/>
                      </a:moveTo>
                      <a:cubicBezTo>
                        <a:pt x="112490" y="446151"/>
                        <a:pt x="112490" y="447104"/>
                        <a:pt x="112490" y="447961"/>
                      </a:cubicBezTo>
                      <a:lnTo>
                        <a:pt x="3524" y="447961"/>
                      </a:lnTo>
                      <a:cubicBezTo>
                        <a:pt x="3524" y="447389"/>
                        <a:pt x="3524" y="446818"/>
                        <a:pt x="3524" y="446246"/>
                      </a:cubicBezTo>
                      <a:cubicBezTo>
                        <a:pt x="3524" y="426244"/>
                        <a:pt x="1714" y="6191"/>
                        <a:pt x="1714" y="2000"/>
                      </a:cubicBezTo>
                      <a:cubicBezTo>
                        <a:pt x="1714" y="1048"/>
                        <a:pt x="952" y="190"/>
                        <a:pt x="0" y="95"/>
                      </a:cubicBezTo>
                      <a:lnTo>
                        <a:pt x="0" y="0"/>
                      </a:lnTo>
                      <a:lnTo>
                        <a:pt x="110776" y="571"/>
                      </a:lnTo>
                      <a:cubicBezTo>
                        <a:pt x="110680" y="762"/>
                        <a:pt x="110680" y="952"/>
                        <a:pt x="110680" y="1143"/>
                      </a:cubicBezTo>
                      <a:cubicBezTo>
                        <a:pt x="110680" y="5334"/>
                        <a:pt x="112490" y="425387"/>
                        <a:pt x="112490" y="445294"/>
                      </a:cubicBezTo>
                      <a:close/>
                    </a:path>
                  </a:pathLst>
                </a:custGeom>
                <a:solidFill>
                  <a:srgbClr val="FAC6B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19" name="任意多边形: 形状 12118"/>
                <p:cNvSpPr/>
                <p:nvPr/>
              </p:nvSpPr>
              <p:spPr>
                <a:xfrm>
                  <a:off x="8706516" y="4768214"/>
                  <a:ext cx="108966" cy="1619"/>
                </a:xfrm>
                <a:custGeom>
                  <a:avLst/>
                  <a:gdLst>
                    <a:gd name="connsiteX0" fmla="*/ 108966 w 108966"/>
                    <a:gd name="connsiteY0" fmla="*/ 0 h 1619"/>
                    <a:gd name="connsiteX1" fmla="*/ 108966 w 108966"/>
                    <a:gd name="connsiteY1" fmla="*/ 1619 h 1619"/>
                    <a:gd name="connsiteX2" fmla="*/ 0 w 108966"/>
                    <a:gd name="connsiteY2" fmla="*/ 1619 h 1619"/>
                    <a:gd name="connsiteX3" fmla="*/ 0 w 108966"/>
                    <a:gd name="connsiteY3" fmla="*/ 0 h 1619"/>
                    <a:gd name="connsiteX4" fmla="*/ 108966 w 108966"/>
                    <a:gd name="connsiteY4" fmla="*/ 0 h 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966" h="1619">
                      <a:moveTo>
                        <a:pt x="108966" y="0"/>
                      </a:moveTo>
                      <a:cubicBezTo>
                        <a:pt x="108966" y="571"/>
                        <a:pt x="108966" y="1048"/>
                        <a:pt x="108966" y="1619"/>
                      </a:cubicBezTo>
                      <a:lnTo>
                        <a:pt x="0" y="1619"/>
                      </a:lnTo>
                      <a:cubicBezTo>
                        <a:pt x="0" y="1048"/>
                        <a:pt x="0" y="571"/>
                        <a:pt x="0" y="0"/>
                      </a:cubicBezTo>
                      <a:lnTo>
                        <a:pt x="108966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0" name="任意多边形: 形状 12119"/>
                <p:cNvSpPr/>
                <p:nvPr/>
              </p:nvSpPr>
              <p:spPr>
                <a:xfrm>
                  <a:off x="8706325" y="4769833"/>
                  <a:ext cx="109061" cy="2286"/>
                </a:xfrm>
                <a:custGeom>
                  <a:avLst/>
                  <a:gdLst>
                    <a:gd name="connsiteX0" fmla="*/ 109061 w 109061"/>
                    <a:gd name="connsiteY0" fmla="*/ 0 h 2286"/>
                    <a:gd name="connsiteX1" fmla="*/ 108966 w 109061"/>
                    <a:gd name="connsiteY1" fmla="*/ 2286 h 2286"/>
                    <a:gd name="connsiteX2" fmla="*/ 0 w 109061"/>
                    <a:gd name="connsiteY2" fmla="*/ 2286 h 2286"/>
                    <a:gd name="connsiteX3" fmla="*/ 95 w 109061"/>
                    <a:gd name="connsiteY3" fmla="*/ 0 h 2286"/>
                    <a:gd name="connsiteX4" fmla="*/ 109061 w 109061"/>
                    <a:gd name="connsiteY4" fmla="*/ 0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061" h="2286">
                      <a:moveTo>
                        <a:pt x="109061" y="0"/>
                      </a:moveTo>
                      <a:cubicBezTo>
                        <a:pt x="109061" y="762"/>
                        <a:pt x="109061" y="1524"/>
                        <a:pt x="108966" y="2286"/>
                      </a:cubicBezTo>
                      <a:lnTo>
                        <a:pt x="0" y="2286"/>
                      </a:lnTo>
                      <a:cubicBezTo>
                        <a:pt x="0" y="1524"/>
                        <a:pt x="95" y="762"/>
                        <a:pt x="95" y="0"/>
                      </a:cubicBezTo>
                      <a:lnTo>
                        <a:pt x="109061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1" name="任意多边形: 形状 12120"/>
                <p:cNvSpPr/>
                <p:nvPr/>
              </p:nvSpPr>
              <p:spPr>
                <a:xfrm>
                  <a:off x="8598656" y="4772119"/>
                  <a:ext cx="216635" cy="161353"/>
                </a:xfrm>
                <a:custGeom>
                  <a:avLst/>
                  <a:gdLst>
                    <a:gd name="connsiteX0" fmla="*/ 107669 w 216635"/>
                    <a:gd name="connsiteY0" fmla="*/ 0 h 161353"/>
                    <a:gd name="connsiteX1" fmla="*/ 216635 w 216635"/>
                    <a:gd name="connsiteY1" fmla="*/ 0 h 161353"/>
                    <a:gd name="connsiteX2" fmla="*/ 205396 w 216635"/>
                    <a:gd name="connsiteY2" fmla="*/ 30671 h 161353"/>
                    <a:gd name="connsiteX3" fmla="*/ 166057 w 216635"/>
                    <a:gd name="connsiteY3" fmla="*/ 48292 h 161353"/>
                    <a:gd name="connsiteX4" fmla="*/ 135959 w 216635"/>
                    <a:gd name="connsiteY4" fmla="*/ 60674 h 161353"/>
                    <a:gd name="connsiteX5" fmla="*/ 113194 w 216635"/>
                    <a:gd name="connsiteY5" fmla="*/ 90773 h 161353"/>
                    <a:gd name="connsiteX6" fmla="*/ 109384 w 216635"/>
                    <a:gd name="connsiteY6" fmla="*/ 114586 h 161353"/>
                    <a:gd name="connsiteX7" fmla="*/ 109384 w 216635"/>
                    <a:gd name="connsiteY7" fmla="*/ 161354 h 161353"/>
                    <a:gd name="connsiteX8" fmla="*/ 323 w 216635"/>
                    <a:gd name="connsiteY8" fmla="*/ 161354 h 161353"/>
                    <a:gd name="connsiteX9" fmla="*/ 418 w 216635"/>
                    <a:gd name="connsiteY9" fmla="*/ 115633 h 161353"/>
                    <a:gd name="connsiteX10" fmla="*/ 25278 w 216635"/>
                    <a:gd name="connsiteY10" fmla="*/ 64960 h 161353"/>
                    <a:gd name="connsiteX11" fmla="*/ 54519 w 216635"/>
                    <a:gd name="connsiteY11" fmla="*/ 52959 h 161353"/>
                    <a:gd name="connsiteX12" fmla="*/ 95287 w 216635"/>
                    <a:gd name="connsiteY12" fmla="*/ 34385 h 161353"/>
                    <a:gd name="connsiteX13" fmla="*/ 107669 w 216635"/>
                    <a:gd name="connsiteY13" fmla="*/ 0 h 161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6635" h="161353">
                      <a:moveTo>
                        <a:pt x="107669" y="0"/>
                      </a:moveTo>
                      <a:lnTo>
                        <a:pt x="216635" y="0"/>
                      </a:lnTo>
                      <a:cubicBezTo>
                        <a:pt x="215873" y="14478"/>
                        <a:pt x="212444" y="23527"/>
                        <a:pt x="205396" y="30671"/>
                      </a:cubicBezTo>
                      <a:cubicBezTo>
                        <a:pt x="199966" y="36100"/>
                        <a:pt x="181964" y="42577"/>
                        <a:pt x="166057" y="48292"/>
                      </a:cubicBezTo>
                      <a:cubicBezTo>
                        <a:pt x="153484" y="52768"/>
                        <a:pt x="141673" y="57055"/>
                        <a:pt x="135959" y="60674"/>
                      </a:cubicBezTo>
                      <a:cubicBezTo>
                        <a:pt x="124909" y="67818"/>
                        <a:pt x="117289" y="77724"/>
                        <a:pt x="113194" y="90773"/>
                      </a:cubicBezTo>
                      <a:cubicBezTo>
                        <a:pt x="110908" y="97822"/>
                        <a:pt x="109670" y="105727"/>
                        <a:pt x="109384" y="114586"/>
                      </a:cubicBezTo>
                      <a:cubicBezTo>
                        <a:pt x="108622" y="139637"/>
                        <a:pt x="109193" y="156877"/>
                        <a:pt x="109384" y="161354"/>
                      </a:cubicBezTo>
                      <a:lnTo>
                        <a:pt x="323" y="161354"/>
                      </a:lnTo>
                      <a:cubicBezTo>
                        <a:pt x="132" y="156020"/>
                        <a:pt x="-344" y="139351"/>
                        <a:pt x="418" y="115633"/>
                      </a:cubicBezTo>
                      <a:cubicBezTo>
                        <a:pt x="1180" y="91726"/>
                        <a:pt x="9276" y="75152"/>
                        <a:pt x="25278" y="64960"/>
                      </a:cubicBezTo>
                      <a:cubicBezTo>
                        <a:pt x="30612" y="61531"/>
                        <a:pt x="42232" y="57340"/>
                        <a:pt x="54519" y="52959"/>
                      </a:cubicBezTo>
                      <a:cubicBezTo>
                        <a:pt x="71570" y="46768"/>
                        <a:pt x="89191" y="40481"/>
                        <a:pt x="95287" y="34385"/>
                      </a:cubicBezTo>
                      <a:cubicBezTo>
                        <a:pt x="103288" y="26289"/>
                        <a:pt x="107002" y="16192"/>
                        <a:pt x="10766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2" name="任意多边形: 形状 12121"/>
                <p:cNvSpPr/>
                <p:nvPr/>
              </p:nvSpPr>
              <p:spPr>
                <a:xfrm>
                  <a:off x="8711850" y="4772024"/>
                  <a:ext cx="104870" cy="90868"/>
                </a:xfrm>
                <a:custGeom>
                  <a:avLst/>
                  <a:gdLst>
                    <a:gd name="connsiteX0" fmla="*/ 70675 w 104870"/>
                    <a:gd name="connsiteY0" fmla="*/ 44291 h 90868"/>
                    <a:gd name="connsiteX1" fmla="*/ 191 w 104870"/>
                    <a:gd name="connsiteY1" fmla="*/ 90869 h 90868"/>
                    <a:gd name="connsiteX2" fmla="*/ 0 w 104870"/>
                    <a:gd name="connsiteY2" fmla="*/ 90773 h 90868"/>
                    <a:gd name="connsiteX3" fmla="*/ 22765 w 104870"/>
                    <a:gd name="connsiteY3" fmla="*/ 60674 h 90868"/>
                    <a:gd name="connsiteX4" fmla="*/ 52864 w 104870"/>
                    <a:gd name="connsiteY4" fmla="*/ 48292 h 90868"/>
                    <a:gd name="connsiteX5" fmla="*/ 92202 w 104870"/>
                    <a:gd name="connsiteY5" fmla="*/ 30671 h 90868"/>
                    <a:gd name="connsiteX6" fmla="*/ 103441 w 104870"/>
                    <a:gd name="connsiteY6" fmla="*/ 0 h 90868"/>
                    <a:gd name="connsiteX7" fmla="*/ 104870 w 104870"/>
                    <a:gd name="connsiteY7" fmla="*/ 0 h 90868"/>
                    <a:gd name="connsiteX8" fmla="*/ 70675 w 104870"/>
                    <a:gd name="connsiteY8" fmla="*/ 44291 h 90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870" h="90868">
                      <a:moveTo>
                        <a:pt x="70675" y="44291"/>
                      </a:moveTo>
                      <a:cubicBezTo>
                        <a:pt x="41720" y="50673"/>
                        <a:pt x="8096" y="66485"/>
                        <a:pt x="191" y="90869"/>
                      </a:cubicBezTo>
                      <a:lnTo>
                        <a:pt x="0" y="90773"/>
                      </a:lnTo>
                      <a:cubicBezTo>
                        <a:pt x="4096" y="77819"/>
                        <a:pt x="11716" y="67818"/>
                        <a:pt x="22765" y="60674"/>
                      </a:cubicBezTo>
                      <a:cubicBezTo>
                        <a:pt x="28480" y="57055"/>
                        <a:pt x="40291" y="52769"/>
                        <a:pt x="52864" y="48292"/>
                      </a:cubicBezTo>
                      <a:cubicBezTo>
                        <a:pt x="68770" y="42577"/>
                        <a:pt x="86773" y="36100"/>
                        <a:pt x="92202" y="30671"/>
                      </a:cubicBezTo>
                      <a:cubicBezTo>
                        <a:pt x="99250" y="23622"/>
                        <a:pt x="102679" y="14478"/>
                        <a:pt x="103441" y="0"/>
                      </a:cubicBezTo>
                      <a:lnTo>
                        <a:pt x="104870" y="0"/>
                      </a:lnTo>
                      <a:cubicBezTo>
                        <a:pt x="104680" y="16764"/>
                        <a:pt x="101536" y="37433"/>
                        <a:pt x="70675" y="44291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3" name="任意多边形: 形状 12122"/>
                <p:cNvSpPr/>
                <p:nvPr/>
              </p:nvSpPr>
              <p:spPr>
                <a:xfrm>
                  <a:off x="8710802" y="4769833"/>
                  <a:ext cx="256508" cy="166497"/>
                </a:xfrm>
                <a:custGeom>
                  <a:avLst/>
                  <a:gdLst>
                    <a:gd name="connsiteX0" fmla="*/ 1143 w 256508"/>
                    <a:gd name="connsiteY0" fmla="*/ 163640 h 166497"/>
                    <a:gd name="connsiteX1" fmla="*/ 142398 w 256508"/>
                    <a:gd name="connsiteY1" fmla="*/ 163640 h 166497"/>
                    <a:gd name="connsiteX2" fmla="*/ 187737 w 256508"/>
                    <a:gd name="connsiteY2" fmla="*/ 108395 h 166497"/>
                    <a:gd name="connsiteX3" fmla="*/ 189833 w 256508"/>
                    <a:gd name="connsiteY3" fmla="*/ 107728 h 166497"/>
                    <a:gd name="connsiteX4" fmla="*/ 191167 w 256508"/>
                    <a:gd name="connsiteY4" fmla="*/ 109538 h 166497"/>
                    <a:gd name="connsiteX5" fmla="*/ 191167 w 256508"/>
                    <a:gd name="connsiteY5" fmla="*/ 161735 h 166497"/>
                    <a:gd name="connsiteX6" fmla="*/ 252413 w 256508"/>
                    <a:gd name="connsiteY6" fmla="*/ 161735 h 166497"/>
                    <a:gd name="connsiteX7" fmla="*/ 253174 w 256508"/>
                    <a:gd name="connsiteY7" fmla="*/ 2191 h 166497"/>
                    <a:gd name="connsiteX8" fmla="*/ 254412 w 256508"/>
                    <a:gd name="connsiteY8" fmla="*/ 2191 h 166497"/>
                    <a:gd name="connsiteX9" fmla="*/ 256318 w 256508"/>
                    <a:gd name="connsiteY9" fmla="*/ 286 h 166497"/>
                    <a:gd name="connsiteX10" fmla="*/ 256318 w 256508"/>
                    <a:gd name="connsiteY10" fmla="*/ 0 h 166497"/>
                    <a:gd name="connsiteX11" fmla="*/ 256508 w 256508"/>
                    <a:gd name="connsiteY11" fmla="*/ 0 h 166497"/>
                    <a:gd name="connsiteX12" fmla="*/ 256508 w 256508"/>
                    <a:gd name="connsiteY12" fmla="*/ 120682 h 166497"/>
                    <a:gd name="connsiteX13" fmla="*/ 256318 w 256508"/>
                    <a:gd name="connsiteY13" fmla="*/ 163735 h 166497"/>
                    <a:gd name="connsiteX14" fmla="*/ 256318 w 256508"/>
                    <a:gd name="connsiteY14" fmla="*/ 164021 h 166497"/>
                    <a:gd name="connsiteX15" fmla="*/ 189262 w 256508"/>
                    <a:gd name="connsiteY15" fmla="*/ 164021 h 166497"/>
                    <a:gd name="connsiteX16" fmla="*/ 189262 w 256508"/>
                    <a:gd name="connsiteY16" fmla="*/ 110204 h 166497"/>
                    <a:gd name="connsiteX17" fmla="*/ 144018 w 256508"/>
                    <a:gd name="connsiteY17" fmla="*/ 165259 h 166497"/>
                    <a:gd name="connsiteX18" fmla="*/ 0 w 256508"/>
                    <a:gd name="connsiteY18" fmla="*/ 166497 h 166497"/>
                    <a:gd name="connsiteX19" fmla="*/ 1238 w 256508"/>
                    <a:gd name="connsiteY19" fmla="*/ 164592 h 166497"/>
                    <a:gd name="connsiteX20" fmla="*/ 1143 w 256508"/>
                    <a:gd name="connsiteY20" fmla="*/ 163640 h 16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56508" h="166497">
                      <a:moveTo>
                        <a:pt x="1143" y="163640"/>
                      </a:moveTo>
                      <a:lnTo>
                        <a:pt x="142398" y="163640"/>
                      </a:lnTo>
                      <a:lnTo>
                        <a:pt x="187737" y="108395"/>
                      </a:lnTo>
                      <a:cubicBezTo>
                        <a:pt x="188309" y="107728"/>
                        <a:pt x="189166" y="107537"/>
                        <a:pt x="189833" y="107728"/>
                      </a:cubicBezTo>
                      <a:cubicBezTo>
                        <a:pt x="190595" y="108013"/>
                        <a:pt x="191167" y="108776"/>
                        <a:pt x="191167" y="109538"/>
                      </a:cubicBezTo>
                      <a:lnTo>
                        <a:pt x="191167" y="161735"/>
                      </a:lnTo>
                      <a:lnTo>
                        <a:pt x="252413" y="161735"/>
                      </a:lnTo>
                      <a:lnTo>
                        <a:pt x="253174" y="2191"/>
                      </a:lnTo>
                      <a:lnTo>
                        <a:pt x="254412" y="2191"/>
                      </a:lnTo>
                      <a:cubicBezTo>
                        <a:pt x="255461" y="2191"/>
                        <a:pt x="256318" y="1334"/>
                        <a:pt x="256318" y="286"/>
                      </a:cubicBezTo>
                      <a:cubicBezTo>
                        <a:pt x="256318" y="191"/>
                        <a:pt x="256318" y="95"/>
                        <a:pt x="256318" y="0"/>
                      </a:cubicBezTo>
                      <a:lnTo>
                        <a:pt x="256508" y="0"/>
                      </a:lnTo>
                      <a:lnTo>
                        <a:pt x="256508" y="120682"/>
                      </a:lnTo>
                      <a:lnTo>
                        <a:pt x="256318" y="163735"/>
                      </a:lnTo>
                      <a:cubicBezTo>
                        <a:pt x="256318" y="163830"/>
                        <a:pt x="256318" y="163925"/>
                        <a:pt x="256318" y="164021"/>
                      </a:cubicBezTo>
                      <a:lnTo>
                        <a:pt x="189262" y="164021"/>
                      </a:lnTo>
                      <a:lnTo>
                        <a:pt x="189262" y="110204"/>
                      </a:lnTo>
                      <a:lnTo>
                        <a:pt x="144018" y="165259"/>
                      </a:lnTo>
                      <a:lnTo>
                        <a:pt x="0" y="166497"/>
                      </a:lnTo>
                      <a:cubicBezTo>
                        <a:pt x="762" y="166211"/>
                        <a:pt x="1333" y="165450"/>
                        <a:pt x="1238" y="164592"/>
                      </a:cubicBezTo>
                      <a:cubicBezTo>
                        <a:pt x="1143" y="164497"/>
                        <a:pt x="1143" y="164211"/>
                        <a:pt x="1143" y="163640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4" name="任意多边形: 形状 12123"/>
                <p:cNvSpPr/>
                <p:nvPr/>
              </p:nvSpPr>
              <p:spPr>
                <a:xfrm>
                  <a:off x="8710231" y="4772024"/>
                  <a:ext cx="108966" cy="161353"/>
                </a:xfrm>
                <a:custGeom>
                  <a:avLst/>
                  <a:gdLst>
                    <a:gd name="connsiteX0" fmla="*/ 1810 w 108966"/>
                    <a:gd name="connsiteY0" fmla="*/ 90869 h 161353"/>
                    <a:gd name="connsiteX1" fmla="*/ 72294 w 108966"/>
                    <a:gd name="connsiteY1" fmla="*/ 44291 h 161353"/>
                    <a:gd name="connsiteX2" fmla="*/ 106489 w 108966"/>
                    <a:gd name="connsiteY2" fmla="*/ 0 h 161353"/>
                    <a:gd name="connsiteX3" fmla="*/ 108966 w 108966"/>
                    <a:gd name="connsiteY3" fmla="*/ 0 h 161353"/>
                    <a:gd name="connsiteX4" fmla="*/ 96583 w 108966"/>
                    <a:gd name="connsiteY4" fmla="*/ 33433 h 161353"/>
                    <a:gd name="connsiteX5" fmla="*/ 55816 w 108966"/>
                    <a:gd name="connsiteY5" fmla="*/ 51911 h 161353"/>
                    <a:gd name="connsiteX6" fmla="*/ 26479 w 108966"/>
                    <a:gd name="connsiteY6" fmla="*/ 63913 h 161353"/>
                    <a:gd name="connsiteX7" fmla="*/ 1619 w 108966"/>
                    <a:gd name="connsiteY7" fmla="*/ 114681 h 161353"/>
                    <a:gd name="connsiteX8" fmla="*/ 1619 w 108966"/>
                    <a:gd name="connsiteY8" fmla="*/ 161354 h 161353"/>
                    <a:gd name="connsiteX9" fmla="*/ 0 w 108966"/>
                    <a:gd name="connsiteY9" fmla="*/ 161354 h 161353"/>
                    <a:gd name="connsiteX10" fmla="*/ 0 w 108966"/>
                    <a:gd name="connsiteY10" fmla="*/ 101822 h 161353"/>
                    <a:gd name="connsiteX11" fmla="*/ 1810 w 108966"/>
                    <a:gd name="connsiteY11" fmla="*/ 90869 h 161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8966" h="161353">
                      <a:moveTo>
                        <a:pt x="1810" y="90869"/>
                      </a:moveTo>
                      <a:cubicBezTo>
                        <a:pt x="9715" y="66485"/>
                        <a:pt x="43339" y="50768"/>
                        <a:pt x="72294" y="44291"/>
                      </a:cubicBezTo>
                      <a:cubicBezTo>
                        <a:pt x="103155" y="37433"/>
                        <a:pt x="106203" y="16669"/>
                        <a:pt x="106489" y="0"/>
                      </a:cubicBezTo>
                      <a:lnTo>
                        <a:pt x="108966" y="0"/>
                      </a:lnTo>
                      <a:cubicBezTo>
                        <a:pt x="108204" y="15621"/>
                        <a:pt x="104489" y="25527"/>
                        <a:pt x="96583" y="33433"/>
                      </a:cubicBezTo>
                      <a:cubicBezTo>
                        <a:pt x="90488" y="39529"/>
                        <a:pt x="72866" y="45815"/>
                        <a:pt x="55816" y="51911"/>
                      </a:cubicBezTo>
                      <a:cubicBezTo>
                        <a:pt x="43529" y="56388"/>
                        <a:pt x="31813" y="60484"/>
                        <a:pt x="26479" y="63913"/>
                      </a:cubicBezTo>
                      <a:cubicBezTo>
                        <a:pt x="10573" y="74200"/>
                        <a:pt x="2476" y="90773"/>
                        <a:pt x="1619" y="114681"/>
                      </a:cubicBezTo>
                      <a:cubicBezTo>
                        <a:pt x="857" y="139922"/>
                        <a:pt x="1428" y="157163"/>
                        <a:pt x="1619" y="161354"/>
                      </a:cubicBezTo>
                      <a:lnTo>
                        <a:pt x="0" y="161354"/>
                      </a:lnTo>
                      <a:cubicBezTo>
                        <a:pt x="0" y="152876"/>
                        <a:pt x="0" y="126968"/>
                        <a:pt x="0" y="101822"/>
                      </a:cubicBezTo>
                      <a:cubicBezTo>
                        <a:pt x="95" y="98012"/>
                        <a:pt x="667" y="94393"/>
                        <a:pt x="1810" y="90869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5" name="任意多边形: 形状 12124"/>
                <p:cNvSpPr/>
                <p:nvPr/>
              </p:nvSpPr>
              <p:spPr>
                <a:xfrm>
                  <a:off x="8710325" y="4933473"/>
                  <a:ext cx="1630" cy="2857"/>
                </a:xfrm>
                <a:custGeom>
                  <a:avLst/>
                  <a:gdLst>
                    <a:gd name="connsiteX0" fmla="*/ 0 w 1630"/>
                    <a:gd name="connsiteY0" fmla="*/ 1905 h 2857"/>
                    <a:gd name="connsiteX1" fmla="*/ 0 w 1630"/>
                    <a:gd name="connsiteY1" fmla="*/ 0 h 2857"/>
                    <a:gd name="connsiteX2" fmla="*/ 1620 w 1630"/>
                    <a:gd name="connsiteY2" fmla="*/ 0 h 2857"/>
                    <a:gd name="connsiteX3" fmla="*/ 1620 w 1630"/>
                    <a:gd name="connsiteY3" fmla="*/ 952 h 2857"/>
                    <a:gd name="connsiteX4" fmla="*/ 381 w 1630"/>
                    <a:gd name="connsiteY4" fmla="*/ 2857 h 2857"/>
                    <a:gd name="connsiteX5" fmla="*/ 0 w 1630"/>
                    <a:gd name="connsiteY5" fmla="*/ 2857 h 2857"/>
                    <a:gd name="connsiteX6" fmla="*/ 0 w 1630"/>
                    <a:gd name="connsiteY6" fmla="*/ 1905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0" h="2857">
                      <a:moveTo>
                        <a:pt x="0" y="1905"/>
                      </a:moveTo>
                      <a:cubicBezTo>
                        <a:pt x="0" y="1429"/>
                        <a:pt x="0" y="762"/>
                        <a:pt x="0" y="0"/>
                      </a:cubicBezTo>
                      <a:lnTo>
                        <a:pt x="1620" y="0"/>
                      </a:lnTo>
                      <a:cubicBezTo>
                        <a:pt x="1620" y="571"/>
                        <a:pt x="1620" y="857"/>
                        <a:pt x="1620" y="952"/>
                      </a:cubicBezTo>
                      <a:cubicBezTo>
                        <a:pt x="1715" y="1810"/>
                        <a:pt x="1144" y="2572"/>
                        <a:pt x="381" y="2857"/>
                      </a:cubicBezTo>
                      <a:lnTo>
                        <a:pt x="0" y="2857"/>
                      </a:lnTo>
                      <a:cubicBezTo>
                        <a:pt x="0" y="2762"/>
                        <a:pt x="0" y="2476"/>
                        <a:pt x="0" y="1905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6" name="任意多边形: 形状 12125"/>
                <p:cNvSpPr/>
                <p:nvPr/>
              </p:nvSpPr>
              <p:spPr>
                <a:xfrm>
                  <a:off x="8708040" y="4933473"/>
                  <a:ext cx="2285" cy="1904"/>
                </a:xfrm>
                <a:custGeom>
                  <a:avLst/>
                  <a:gdLst>
                    <a:gd name="connsiteX0" fmla="*/ 286 w 2285"/>
                    <a:gd name="connsiteY0" fmla="*/ 1905 h 1904"/>
                    <a:gd name="connsiteX1" fmla="*/ 95 w 2285"/>
                    <a:gd name="connsiteY1" fmla="*/ 1143 h 1904"/>
                    <a:gd name="connsiteX2" fmla="*/ 0 w 2285"/>
                    <a:gd name="connsiteY2" fmla="*/ 0 h 1904"/>
                    <a:gd name="connsiteX3" fmla="*/ 2286 w 2285"/>
                    <a:gd name="connsiteY3" fmla="*/ 0 h 1904"/>
                    <a:gd name="connsiteX4" fmla="*/ 2286 w 2285"/>
                    <a:gd name="connsiteY4" fmla="*/ 1905 h 1904"/>
                    <a:gd name="connsiteX5" fmla="*/ 286 w 2285"/>
                    <a:gd name="connsiteY5" fmla="*/ 1905 h 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85" h="1904">
                      <a:moveTo>
                        <a:pt x="286" y="1905"/>
                      </a:moveTo>
                      <a:cubicBezTo>
                        <a:pt x="191" y="1714"/>
                        <a:pt x="95" y="1429"/>
                        <a:pt x="95" y="1143"/>
                      </a:cubicBezTo>
                      <a:cubicBezTo>
                        <a:pt x="95" y="1143"/>
                        <a:pt x="95" y="762"/>
                        <a:pt x="0" y="0"/>
                      </a:cubicBezTo>
                      <a:lnTo>
                        <a:pt x="2286" y="0"/>
                      </a:lnTo>
                      <a:cubicBezTo>
                        <a:pt x="2286" y="762"/>
                        <a:pt x="2286" y="1429"/>
                        <a:pt x="2286" y="1905"/>
                      </a:cubicBezTo>
                      <a:lnTo>
                        <a:pt x="286" y="1905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7" name="任意多边形: 形状 12126"/>
                <p:cNvSpPr/>
                <p:nvPr/>
              </p:nvSpPr>
              <p:spPr>
                <a:xfrm>
                  <a:off x="8707655" y="4862797"/>
                  <a:ext cx="4385" cy="70580"/>
                </a:xfrm>
                <a:custGeom>
                  <a:avLst/>
                  <a:gdLst>
                    <a:gd name="connsiteX0" fmla="*/ 2671 w 4385"/>
                    <a:gd name="connsiteY0" fmla="*/ 11049 h 70580"/>
                    <a:gd name="connsiteX1" fmla="*/ 2671 w 4385"/>
                    <a:gd name="connsiteY1" fmla="*/ 70580 h 70580"/>
                    <a:gd name="connsiteX2" fmla="*/ 385 w 4385"/>
                    <a:gd name="connsiteY2" fmla="*/ 70580 h 70580"/>
                    <a:gd name="connsiteX3" fmla="*/ 385 w 4385"/>
                    <a:gd name="connsiteY3" fmla="*/ 23813 h 70580"/>
                    <a:gd name="connsiteX4" fmla="*/ 4195 w 4385"/>
                    <a:gd name="connsiteY4" fmla="*/ 0 h 70580"/>
                    <a:gd name="connsiteX5" fmla="*/ 4386 w 4385"/>
                    <a:gd name="connsiteY5" fmla="*/ 95 h 70580"/>
                    <a:gd name="connsiteX6" fmla="*/ 2671 w 4385"/>
                    <a:gd name="connsiteY6" fmla="*/ 11049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85" h="70580">
                      <a:moveTo>
                        <a:pt x="2671" y="11049"/>
                      </a:moveTo>
                      <a:cubicBezTo>
                        <a:pt x="2671" y="36195"/>
                        <a:pt x="2671" y="62103"/>
                        <a:pt x="2671" y="70580"/>
                      </a:cubicBezTo>
                      <a:lnTo>
                        <a:pt x="385" y="70580"/>
                      </a:lnTo>
                      <a:cubicBezTo>
                        <a:pt x="195" y="66104"/>
                        <a:pt x="-377" y="48863"/>
                        <a:pt x="385" y="23813"/>
                      </a:cubicBezTo>
                      <a:cubicBezTo>
                        <a:pt x="671" y="14954"/>
                        <a:pt x="1909" y="7048"/>
                        <a:pt x="4195" y="0"/>
                      </a:cubicBezTo>
                      <a:lnTo>
                        <a:pt x="4386" y="95"/>
                      </a:lnTo>
                      <a:cubicBezTo>
                        <a:pt x="3243" y="3620"/>
                        <a:pt x="2671" y="7239"/>
                        <a:pt x="2671" y="11049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8" name="任意多边形: 形状 12127"/>
                <p:cNvSpPr/>
                <p:nvPr/>
              </p:nvSpPr>
              <p:spPr>
                <a:xfrm>
                  <a:off x="8708326" y="4935378"/>
                  <a:ext cx="2381" cy="1047"/>
                </a:xfrm>
                <a:custGeom>
                  <a:avLst/>
                  <a:gdLst>
                    <a:gd name="connsiteX0" fmla="*/ 2000 w 2381"/>
                    <a:gd name="connsiteY0" fmla="*/ 0 h 1047"/>
                    <a:gd name="connsiteX1" fmla="*/ 2000 w 2381"/>
                    <a:gd name="connsiteY1" fmla="*/ 953 h 1047"/>
                    <a:gd name="connsiteX2" fmla="*/ 2381 w 2381"/>
                    <a:gd name="connsiteY2" fmla="*/ 953 h 1047"/>
                    <a:gd name="connsiteX3" fmla="*/ 1810 w 2381"/>
                    <a:gd name="connsiteY3" fmla="*/ 1048 h 1047"/>
                    <a:gd name="connsiteX4" fmla="*/ 1714 w 2381"/>
                    <a:gd name="connsiteY4" fmla="*/ 1048 h 1047"/>
                    <a:gd name="connsiteX5" fmla="*/ 0 w 2381"/>
                    <a:gd name="connsiteY5" fmla="*/ 0 h 1047"/>
                    <a:gd name="connsiteX6" fmla="*/ 2000 w 2381"/>
                    <a:gd name="connsiteY6" fmla="*/ 0 h 1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1" h="1047">
                      <a:moveTo>
                        <a:pt x="2000" y="0"/>
                      </a:moveTo>
                      <a:cubicBezTo>
                        <a:pt x="2000" y="667"/>
                        <a:pt x="2000" y="953"/>
                        <a:pt x="2000" y="953"/>
                      </a:cubicBezTo>
                      <a:lnTo>
                        <a:pt x="2381" y="953"/>
                      </a:lnTo>
                      <a:cubicBezTo>
                        <a:pt x="2191" y="1048"/>
                        <a:pt x="2000" y="1048"/>
                        <a:pt x="1810" y="1048"/>
                      </a:cubicBezTo>
                      <a:cubicBezTo>
                        <a:pt x="1810" y="1048"/>
                        <a:pt x="1714" y="1048"/>
                        <a:pt x="1714" y="1048"/>
                      </a:cubicBezTo>
                      <a:cubicBezTo>
                        <a:pt x="952" y="1048"/>
                        <a:pt x="285" y="667"/>
                        <a:pt x="0" y="0"/>
                      </a:cubicBezTo>
                      <a:lnTo>
                        <a:pt x="2000" y="0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29" name="任意多边形: 形状 12128"/>
                <p:cNvSpPr/>
                <p:nvPr/>
              </p:nvSpPr>
              <p:spPr>
                <a:xfrm>
                  <a:off x="8702992" y="4320253"/>
                  <a:ext cx="3428" cy="448627"/>
                </a:xfrm>
                <a:custGeom>
                  <a:avLst/>
                  <a:gdLst>
                    <a:gd name="connsiteX0" fmla="*/ 1619 w 3428"/>
                    <a:gd name="connsiteY0" fmla="*/ 1905 h 448627"/>
                    <a:gd name="connsiteX1" fmla="*/ 3429 w 3428"/>
                    <a:gd name="connsiteY1" fmla="*/ 446151 h 448627"/>
                    <a:gd name="connsiteX2" fmla="*/ 3429 w 3428"/>
                    <a:gd name="connsiteY2" fmla="*/ 447865 h 448627"/>
                    <a:gd name="connsiteX3" fmla="*/ 1524 w 3428"/>
                    <a:gd name="connsiteY3" fmla="*/ 447865 h 448627"/>
                    <a:gd name="connsiteX4" fmla="*/ 0 w 3428"/>
                    <a:gd name="connsiteY4" fmla="*/ 448628 h 448627"/>
                    <a:gd name="connsiteX5" fmla="*/ 0 w 3428"/>
                    <a:gd name="connsiteY5" fmla="*/ 448246 h 448627"/>
                    <a:gd name="connsiteX6" fmla="*/ 0 w 3428"/>
                    <a:gd name="connsiteY6" fmla="*/ 381 h 448627"/>
                    <a:gd name="connsiteX7" fmla="*/ 0 w 3428"/>
                    <a:gd name="connsiteY7" fmla="*/ 0 h 448627"/>
                    <a:gd name="connsiteX8" fmla="*/ 1619 w 3428"/>
                    <a:gd name="connsiteY8" fmla="*/ 1905 h 448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28" h="448627">
                      <a:moveTo>
                        <a:pt x="1619" y="1905"/>
                      </a:moveTo>
                      <a:cubicBezTo>
                        <a:pt x="1619" y="6191"/>
                        <a:pt x="3429" y="426244"/>
                        <a:pt x="3429" y="446151"/>
                      </a:cubicBezTo>
                      <a:cubicBezTo>
                        <a:pt x="3429" y="446722"/>
                        <a:pt x="3429" y="447294"/>
                        <a:pt x="3429" y="447865"/>
                      </a:cubicBezTo>
                      <a:lnTo>
                        <a:pt x="1524" y="447865"/>
                      </a:lnTo>
                      <a:cubicBezTo>
                        <a:pt x="857" y="447865"/>
                        <a:pt x="285" y="448151"/>
                        <a:pt x="0" y="448628"/>
                      </a:cubicBezTo>
                      <a:cubicBezTo>
                        <a:pt x="0" y="448532"/>
                        <a:pt x="0" y="448342"/>
                        <a:pt x="0" y="448246"/>
                      </a:cubicBezTo>
                      <a:lnTo>
                        <a:pt x="0" y="381"/>
                      </a:lnTo>
                      <a:lnTo>
                        <a:pt x="0" y="0"/>
                      </a:lnTo>
                      <a:cubicBezTo>
                        <a:pt x="857" y="190"/>
                        <a:pt x="1619" y="952"/>
                        <a:pt x="1619" y="1905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0" name="任意多边形: 形状 12129"/>
                <p:cNvSpPr/>
                <p:nvPr/>
              </p:nvSpPr>
              <p:spPr>
                <a:xfrm>
                  <a:off x="8702992" y="4769833"/>
                  <a:ext cx="3428" cy="2286"/>
                </a:xfrm>
                <a:custGeom>
                  <a:avLst/>
                  <a:gdLst>
                    <a:gd name="connsiteX0" fmla="*/ 1524 w 3428"/>
                    <a:gd name="connsiteY0" fmla="*/ 2286 h 2286"/>
                    <a:gd name="connsiteX1" fmla="*/ 0 w 3428"/>
                    <a:gd name="connsiteY1" fmla="*/ 1524 h 2286"/>
                    <a:gd name="connsiteX2" fmla="*/ 0 w 3428"/>
                    <a:gd name="connsiteY2" fmla="*/ 0 h 2286"/>
                    <a:gd name="connsiteX3" fmla="*/ 3429 w 3428"/>
                    <a:gd name="connsiteY3" fmla="*/ 0 h 2286"/>
                    <a:gd name="connsiteX4" fmla="*/ 3334 w 3428"/>
                    <a:gd name="connsiteY4" fmla="*/ 2286 h 2286"/>
                    <a:gd name="connsiteX5" fmla="*/ 1524 w 3428"/>
                    <a:gd name="connsiteY5" fmla="*/ 2286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" h="2286">
                      <a:moveTo>
                        <a:pt x="1524" y="2286"/>
                      </a:moveTo>
                      <a:cubicBezTo>
                        <a:pt x="857" y="2286"/>
                        <a:pt x="285" y="2000"/>
                        <a:pt x="0" y="1524"/>
                      </a:cubicBezTo>
                      <a:cubicBezTo>
                        <a:pt x="0" y="1048"/>
                        <a:pt x="0" y="571"/>
                        <a:pt x="0" y="0"/>
                      </a:cubicBezTo>
                      <a:lnTo>
                        <a:pt x="3429" y="0"/>
                      </a:lnTo>
                      <a:cubicBezTo>
                        <a:pt x="3429" y="762"/>
                        <a:pt x="3429" y="1524"/>
                        <a:pt x="3334" y="2286"/>
                      </a:cubicBezTo>
                      <a:lnTo>
                        <a:pt x="1524" y="2286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1" name="任意多边形: 形状 12130"/>
                <p:cNvSpPr/>
                <p:nvPr/>
              </p:nvSpPr>
              <p:spPr>
                <a:xfrm>
                  <a:off x="8702992" y="4768214"/>
                  <a:ext cx="3428" cy="1619"/>
                </a:xfrm>
                <a:custGeom>
                  <a:avLst/>
                  <a:gdLst>
                    <a:gd name="connsiteX0" fmla="*/ 0 w 3428"/>
                    <a:gd name="connsiteY0" fmla="*/ 762 h 1619"/>
                    <a:gd name="connsiteX1" fmla="*/ 1524 w 3428"/>
                    <a:gd name="connsiteY1" fmla="*/ 0 h 1619"/>
                    <a:gd name="connsiteX2" fmla="*/ 3429 w 3428"/>
                    <a:gd name="connsiteY2" fmla="*/ 0 h 1619"/>
                    <a:gd name="connsiteX3" fmla="*/ 3429 w 3428"/>
                    <a:gd name="connsiteY3" fmla="*/ 1619 h 1619"/>
                    <a:gd name="connsiteX4" fmla="*/ 0 w 3428"/>
                    <a:gd name="connsiteY4" fmla="*/ 1619 h 1619"/>
                    <a:gd name="connsiteX5" fmla="*/ 0 w 3428"/>
                    <a:gd name="connsiteY5" fmla="*/ 762 h 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" h="1619">
                      <a:moveTo>
                        <a:pt x="0" y="762"/>
                      </a:moveTo>
                      <a:cubicBezTo>
                        <a:pt x="381" y="286"/>
                        <a:pt x="857" y="0"/>
                        <a:pt x="1524" y="0"/>
                      </a:cubicBezTo>
                      <a:lnTo>
                        <a:pt x="3429" y="0"/>
                      </a:lnTo>
                      <a:cubicBezTo>
                        <a:pt x="3429" y="571"/>
                        <a:pt x="3429" y="1048"/>
                        <a:pt x="3429" y="1619"/>
                      </a:cubicBezTo>
                      <a:lnTo>
                        <a:pt x="0" y="1619"/>
                      </a:lnTo>
                      <a:cubicBezTo>
                        <a:pt x="0" y="1333"/>
                        <a:pt x="0" y="1048"/>
                        <a:pt x="0" y="762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2" name="任意多边形: 形状 12131"/>
                <p:cNvSpPr/>
                <p:nvPr/>
              </p:nvSpPr>
              <p:spPr>
                <a:xfrm>
                  <a:off x="8700800" y="4320253"/>
                  <a:ext cx="2191" cy="449770"/>
                </a:xfrm>
                <a:custGeom>
                  <a:avLst/>
                  <a:gdLst>
                    <a:gd name="connsiteX0" fmla="*/ 1810 w 2191"/>
                    <a:gd name="connsiteY0" fmla="*/ 446246 h 449770"/>
                    <a:gd name="connsiteX1" fmla="*/ 0 w 2191"/>
                    <a:gd name="connsiteY1" fmla="*/ 2000 h 449770"/>
                    <a:gd name="connsiteX2" fmla="*/ 1905 w 2191"/>
                    <a:gd name="connsiteY2" fmla="*/ 0 h 449770"/>
                    <a:gd name="connsiteX3" fmla="*/ 2191 w 2191"/>
                    <a:gd name="connsiteY3" fmla="*/ 0 h 449770"/>
                    <a:gd name="connsiteX4" fmla="*/ 2191 w 2191"/>
                    <a:gd name="connsiteY4" fmla="*/ 381 h 449770"/>
                    <a:gd name="connsiteX5" fmla="*/ 2191 w 2191"/>
                    <a:gd name="connsiteY5" fmla="*/ 448246 h 449770"/>
                    <a:gd name="connsiteX6" fmla="*/ 2191 w 2191"/>
                    <a:gd name="connsiteY6" fmla="*/ 448628 h 449770"/>
                    <a:gd name="connsiteX7" fmla="*/ 1810 w 2191"/>
                    <a:gd name="connsiteY7" fmla="*/ 449771 h 449770"/>
                    <a:gd name="connsiteX8" fmla="*/ 1810 w 2191"/>
                    <a:gd name="connsiteY8" fmla="*/ 449771 h 449770"/>
                    <a:gd name="connsiteX9" fmla="*/ 1810 w 2191"/>
                    <a:gd name="connsiteY9" fmla="*/ 446246 h 449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91" h="449770">
                      <a:moveTo>
                        <a:pt x="1810" y="446246"/>
                      </a:moveTo>
                      <a:cubicBezTo>
                        <a:pt x="1810" y="426244"/>
                        <a:pt x="0" y="6191"/>
                        <a:pt x="0" y="2000"/>
                      </a:cubicBezTo>
                      <a:cubicBezTo>
                        <a:pt x="0" y="952"/>
                        <a:pt x="858" y="95"/>
                        <a:pt x="1905" y="0"/>
                      </a:cubicBezTo>
                      <a:cubicBezTo>
                        <a:pt x="2000" y="0"/>
                        <a:pt x="2096" y="0"/>
                        <a:pt x="2191" y="0"/>
                      </a:cubicBezTo>
                      <a:lnTo>
                        <a:pt x="2191" y="381"/>
                      </a:lnTo>
                      <a:lnTo>
                        <a:pt x="2191" y="448246"/>
                      </a:lnTo>
                      <a:cubicBezTo>
                        <a:pt x="2191" y="448342"/>
                        <a:pt x="2191" y="448532"/>
                        <a:pt x="2191" y="448628"/>
                      </a:cubicBezTo>
                      <a:cubicBezTo>
                        <a:pt x="2000" y="448913"/>
                        <a:pt x="1810" y="449389"/>
                        <a:pt x="1810" y="449771"/>
                      </a:cubicBezTo>
                      <a:lnTo>
                        <a:pt x="1810" y="449771"/>
                      </a:lnTo>
                      <a:cubicBezTo>
                        <a:pt x="1810" y="448723"/>
                        <a:pt x="1810" y="447484"/>
                        <a:pt x="1810" y="446246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3" name="任意多边形: 形状 12132"/>
                <p:cNvSpPr/>
                <p:nvPr/>
              </p:nvSpPr>
              <p:spPr>
                <a:xfrm>
                  <a:off x="8702610" y="4768976"/>
                  <a:ext cx="381" cy="2381"/>
                </a:xfrm>
                <a:custGeom>
                  <a:avLst/>
                  <a:gdLst>
                    <a:gd name="connsiteX0" fmla="*/ 0 w 381"/>
                    <a:gd name="connsiteY0" fmla="*/ 1143 h 2381"/>
                    <a:gd name="connsiteX1" fmla="*/ 381 w 381"/>
                    <a:gd name="connsiteY1" fmla="*/ 0 h 2381"/>
                    <a:gd name="connsiteX2" fmla="*/ 381 w 381"/>
                    <a:gd name="connsiteY2" fmla="*/ 857 h 2381"/>
                    <a:gd name="connsiteX3" fmla="*/ 381 w 381"/>
                    <a:gd name="connsiteY3" fmla="*/ 2381 h 2381"/>
                    <a:gd name="connsiteX4" fmla="*/ 0 w 381"/>
                    <a:gd name="connsiteY4" fmla="*/ 1143 h 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" h="2381">
                      <a:moveTo>
                        <a:pt x="0" y="1143"/>
                      </a:moveTo>
                      <a:cubicBezTo>
                        <a:pt x="0" y="762"/>
                        <a:pt x="191" y="286"/>
                        <a:pt x="381" y="0"/>
                      </a:cubicBezTo>
                      <a:cubicBezTo>
                        <a:pt x="381" y="286"/>
                        <a:pt x="381" y="571"/>
                        <a:pt x="381" y="857"/>
                      </a:cubicBezTo>
                      <a:cubicBezTo>
                        <a:pt x="381" y="1334"/>
                        <a:pt x="381" y="1810"/>
                        <a:pt x="381" y="2381"/>
                      </a:cubicBezTo>
                      <a:cubicBezTo>
                        <a:pt x="95" y="2000"/>
                        <a:pt x="0" y="1619"/>
                        <a:pt x="0" y="1143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4" name="任意多边形: 形状 12133"/>
                <p:cNvSpPr/>
                <p:nvPr/>
              </p:nvSpPr>
              <p:spPr>
                <a:xfrm>
                  <a:off x="8656890" y="4770214"/>
                  <a:ext cx="46101" cy="49339"/>
                </a:xfrm>
                <a:custGeom>
                  <a:avLst/>
                  <a:gdLst>
                    <a:gd name="connsiteX0" fmla="*/ 46101 w 46101"/>
                    <a:gd name="connsiteY0" fmla="*/ 1143 h 49339"/>
                    <a:gd name="connsiteX1" fmla="*/ 11906 w 46101"/>
                    <a:gd name="connsiteY1" fmla="*/ 46196 h 49339"/>
                    <a:gd name="connsiteX2" fmla="*/ 0 w 46101"/>
                    <a:gd name="connsiteY2" fmla="*/ 49339 h 49339"/>
                    <a:gd name="connsiteX3" fmla="*/ 34385 w 46101"/>
                    <a:gd name="connsiteY3" fmla="*/ 33528 h 49339"/>
                    <a:gd name="connsiteX4" fmla="*/ 45720 w 46101"/>
                    <a:gd name="connsiteY4" fmla="*/ 0 h 49339"/>
                    <a:gd name="connsiteX5" fmla="*/ 45720 w 46101"/>
                    <a:gd name="connsiteY5" fmla="*/ 0 h 49339"/>
                    <a:gd name="connsiteX6" fmla="*/ 46101 w 46101"/>
                    <a:gd name="connsiteY6" fmla="*/ 1143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101" h="49339">
                      <a:moveTo>
                        <a:pt x="46101" y="1143"/>
                      </a:moveTo>
                      <a:cubicBezTo>
                        <a:pt x="45911" y="18002"/>
                        <a:pt x="43149" y="39148"/>
                        <a:pt x="11906" y="46196"/>
                      </a:cubicBezTo>
                      <a:cubicBezTo>
                        <a:pt x="8001" y="47054"/>
                        <a:pt x="4001" y="48101"/>
                        <a:pt x="0" y="49339"/>
                      </a:cubicBezTo>
                      <a:cubicBezTo>
                        <a:pt x="14478" y="44101"/>
                        <a:pt x="29528" y="38481"/>
                        <a:pt x="34385" y="33528"/>
                      </a:cubicBezTo>
                      <a:cubicBezTo>
                        <a:pt x="41910" y="26003"/>
                        <a:pt x="45244" y="16193"/>
                        <a:pt x="45720" y="0"/>
                      </a:cubicBezTo>
                      <a:lnTo>
                        <a:pt x="45720" y="0"/>
                      </a:lnTo>
                      <a:cubicBezTo>
                        <a:pt x="45720" y="381"/>
                        <a:pt x="45815" y="762"/>
                        <a:pt x="46101" y="1143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5" name="任意多边形: 形状 12134"/>
                <p:cNvSpPr/>
                <p:nvPr/>
              </p:nvSpPr>
              <p:spPr>
                <a:xfrm>
                  <a:off x="8640888" y="4819459"/>
                  <a:ext cx="15906" cy="5810"/>
                </a:xfrm>
                <a:custGeom>
                  <a:avLst/>
                  <a:gdLst>
                    <a:gd name="connsiteX0" fmla="*/ 15907 w 15906"/>
                    <a:gd name="connsiteY0" fmla="*/ 0 h 5810"/>
                    <a:gd name="connsiteX1" fmla="*/ 10954 w 15906"/>
                    <a:gd name="connsiteY1" fmla="*/ 1810 h 5810"/>
                    <a:gd name="connsiteX2" fmla="*/ 0 w 15906"/>
                    <a:gd name="connsiteY2" fmla="*/ 5810 h 5810"/>
                    <a:gd name="connsiteX3" fmla="*/ 15907 w 15906"/>
                    <a:gd name="connsiteY3" fmla="*/ 0 h 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906" h="5810">
                      <a:moveTo>
                        <a:pt x="15907" y="0"/>
                      </a:moveTo>
                      <a:cubicBezTo>
                        <a:pt x="14192" y="667"/>
                        <a:pt x="12573" y="1238"/>
                        <a:pt x="10954" y="1810"/>
                      </a:cubicBezTo>
                      <a:cubicBezTo>
                        <a:pt x="7239" y="3143"/>
                        <a:pt x="3524" y="4477"/>
                        <a:pt x="0" y="5810"/>
                      </a:cubicBezTo>
                      <a:cubicBezTo>
                        <a:pt x="5239" y="3524"/>
                        <a:pt x="10573" y="1619"/>
                        <a:pt x="15907" y="0"/>
                      </a:cubicBezTo>
                      <a:close/>
                    </a:path>
                  </a:pathLst>
                </a:custGeom>
                <a:solidFill>
                  <a:srgbClr val="F58A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6" name="任意多边形: 形状 12135"/>
                <p:cNvSpPr/>
                <p:nvPr/>
              </p:nvSpPr>
              <p:spPr>
                <a:xfrm>
                  <a:off x="8605265" y="4825459"/>
                  <a:ext cx="35147" cy="24670"/>
                </a:xfrm>
                <a:custGeom>
                  <a:avLst/>
                  <a:gdLst>
                    <a:gd name="connsiteX0" fmla="*/ 35147 w 35147"/>
                    <a:gd name="connsiteY0" fmla="*/ 0 h 24670"/>
                    <a:gd name="connsiteX1" fmla="*/ 0 w 35147"/>
                    <a:gd name="connsiteY1" fmla="*/ 24670 h 24670"/>
                    <a:gd name="connsiteX2" fmla="*/ 16478 w 35147"/>
                    <a:gd name="connsiteY2" fmla="*/ 8287 h 24670"/>
                    <a:gd name="connsiteX3" fmla="*/ 35147 w 35147"/>
                    <a:gd name="connsiteY3" fmla="*/ 0 h 24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47" h="24670">
                      <a:moveTo>
                        <a:pt x="35147" y="0"/>
                      </a:moveTo>
                      <a:cubicBezTo>
                        <a:pt x="21050" y="6096"/>
                        <a:pt x="8096" y="14288"/>
                        <a:pt x="0" y="24670"/>
                      </a:cubicBezTo>
                      <a:cubicBezTo>
                        <a:pt x="4191" y="18098"/>
                        <a:pt x="9620" y="12668"/>
                        <a:pt x="16478" y="8287"/>
                      </a:cubicBezTo>
                      <a:cubicBezTo>
                        <a:pt x="20384" y="5715"/>
                        <a:pt x="27241" y="2953"/>
                        <a:pt x="35147" y="0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7" name="任意多边形: 形状 12136"/>
                <p:cNvSpPr/>
                <p:nvPr/>
              </p:nvSpPr>
              <p:spPr>
                <a:xfrm>
                  <a:off x="8596407" y="4771167"/>
                  <a:ext cx="111823" cy="164877"/>
                </a:xfrm>
                <a:custGeom>
                  <a:avLst/>
                  <a:gdLst>
                    <a:gd name="connsiteX0" fmla="*/ 8858 w 111823"/>
                    <a:gd name="connsiteY0" fmla="*/ 78867 h 164877"/>
                    <a:gd name="connsiteX1" fmla="*/ 44005 w 111823"/>
                    <a:gd name="connsiteY1" fmla="*/ 54197 h 164877"/>
                    <a:gd name="connsiteX2" fmla="*/ 44482 w 111823"/>
                    <a:gd name="connsiteY2" fmla="*/ 54007 h 164877"/>
                    <a:gd name="connsiteX3" fmla="*/ 55436 w 111823"/>
                    <a:gd name="connsiteY3" fmla="*/ 50006 h 164877"/>
                    <a:gd name="connsiteX4" fmla="*/ 60388 w 111823"/>
                    <a:gd name="connsiteY4" fmla="*/ 48196 h 164877"/>
                    <a:gd name="connsiteX5" fmla="*/ 72294 w 111823"/>
                    <a:gd name="connsiteY5" fmla="*/ 45053 h 164877"/>
                    <a:gd name="connsiteX6" fmla="*/ 106489 w 111823"/>
                    <a:gd name="connsiteY6" fmla="*/ 0 h 164877"/>
                    <a:gd name="connsiteX7" fmla="*/ 108013 w 111823"/>
                    <a:gd name="connsiteY7" fmla="*/ 762 h 164877"/>
                    <a:gd name="connsiteX8" fmla="*/ 109823 w 111823"/>
                    <a:gd name="connsiteY8" fmla="*/ 762 h 164877"/>
                    <a:gd name="connsiteX9" fmla="*/ 97441 w 111823"/>
                    <a:gd name="connsiteY9" fmla="*/ 35052 h 164877"/>
                    <a:gd name="connsiteX10" fmla="*/ 56674 w 111823"/>
                    <a:gd name="connsiteY10" fmla="*/ 53626 h 164877"/>
                    <a:gd name="connsiteX11" fmla="*/ 27432 w 111823"/>
                    <a:gd name="connsiteY11" fmla="*/ 65627 h 164877"/>
                    <a:gd name="connsiteX12" fmla="*/ 2572 w 111823"/>
                    <a:gd name="connsiteY12" fmla="*/ 116300 h 164877"/>
                    <a:gd name="connsiteX13" fmla="*/ 2477 w 111823"/>
                    <a:gd name="connsiteY13" fmla="*/ 162020 h 164877"/>
                    <a:gd name="connsiteX14" fmla="*/ 111537 w 111823"/>
                    <a:gd name="connsiteY14" fmla="*/ 162020 h 164877"/>
                    <a:gd name="connsiteX15" fmla="*/ 111633 w 111823"/>
                    <a:gd name="connsiteY15" fmla="*/ 163163 h 164877"/>
                    <a:gd name="connsiteX16" fmla="*/ 111823 w 111823"/>
                    <a:gd name="connsiteY16" fmla="*/ 163925 h 164877"/>
                    <a:gd name="connsiteX17" fmla="*/ 0 w 111823"/>
                    <a:gd name="connsiteY17" fmla="*/ 164878 h 164877"/>
                    <a:gd name="connsiteX18" fmla="*/ 0 w 111823"/>
                    <a:gd name="connsiteY18" fmla="*/ 102584 h 164877"/>
                    <a:gd name="connsiteX19" fmla="*/ 0 w 111823"/>
                    <a:gd name="connsiteY19" fmla="*/ 102489 h 164877"/>
                    <a:gd name="connsiteX20" fmla="*/ 8858 w 111823"/>
                    <a:gd name="connsiteY20" fmla="*/ 78867 h 164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1823" h="164877">
                      <a:moveTo>
                        <a:pt x="8858" y="78867"/>
                      </a:moveTo>
                      <a:cubicBezTo>
                        <a:pt x="16954" y="68485"/>
                        <a:pt x="29909" y="60293"/>
                        <a:pt x="44005" y="54197"/>
                      </a:cubicBezTo>
                      <a:cubicBezTo>
                        <a:pt x="44196" y="54102"/>
                        <a:pt x="44386" y="54102"/>
                        <a:pt x="44482" y="54007"/>
                      </a:cubicBezTo>
                      <a:cubicBezTo>
                        <a:pt x="48006" y="52769"/>
                        <a:pt x="51721" y="51435"/>
                        <a:pt x="55436" y="50006"/>
                      </a:cubicBezTo>
                      <a:cubicBezTo>
                        <a:pt x="57055" y="49435"/>
                        <a:pt x="58674" y="48863"/>
                        <a:pt x="60388" y="48196"/>
                      </a:cubicBezTo>
                      <a:cubicBezTo>
                        <a:pt x="64389" y="46958"/>
                        <a:pt x="68389" y="45911"/>
                        <a:pt x="72294" y="45053"/>
                      </a:cubicBezTo>
                      <a:cubicBezTo>
                        <a:pt x="103632" y="38100"/>
                        <a:pt x="106299" y="16859"/>
                        <a:pt x="106489" y="0"/>
                      </a:cubicBezTo>
                      <a:cubicBezTo>
                        <a:pt x="106870" y="476"/>
                        <a:pt x="107347" y="762"/>
                        <a:pt x="108013" y="762"/>
                      </a:cubicBezTo>
                      <a:lnTo>
                        <a:pt x="109823" y="762"/>
                      </a:lnTo>
                      <a:cubicBezTo>
                        <a:pt x="109156" y="16954"/>
                        <a:pt x="105442" y="27051"/>
                        <a:pt x="97441" y="35052"/>
                      </a:cubicBezTo>
                      <a:cubicBezTo>
                        <a:pt x="91344" y="41148"/>
                        <a:pt x="73723" y="47435"/>
                        <a:pt x="56674" y="53626"/>
                      </a:cubicBezTo>
                      <a:cubicBezTo>
                        <a:pt x="44386" y="58007"/>
                        <a:pt x="32671" y="62198"/>
                        <a:pt x="27432" y="65627"/>
                      </a:cubicBezTo>
                      <a:cubicBezTo>
                        <a:pt x="11525" y="75819"/>
                        <a:pt x="3334" y="92488"/>
                        <a:pt x="2572" y="116300"/>
                      </a:cubicBezTo>
                      <a:cubicBezTo>
                        <a:pt x="1810" y="140017"/>
                        <a:pt x="2286" y="156686"/>
                        <a:pt x="2477" y="162020"/>
                      </a:cubicBezTo>
                      <a:lnTo>
                        <a:pt x="111537" y="162020"/>
                      </a:lnTo>
                      <a:cubicBezTo>
                        <a:pt x="111537" y="162687"/>
                        <a:pt x="111633" y="163068"/>
                        <a:pt x="111633" y="163163"/>
                      </a:cubicBezTo>
                      <a:cubicBezTo>
                        <a:pt x="111633" y="163449"/>
                        <a:pt x="111728" y="163735"/>
                        <a:pt x="111823" y="163925"/>
                      </a:cubicBezTo>
                      <a:lnTo>
                        <a:pt x="0" y="164878"/>
                      </a:lnTo>
                      <a:cubicBezTo>
                        <a:pt x="0" y="164878"/>
                        <a:pt x="0" y="133064"/>
                        <a:pt x="0" y="102584"/>
                      </a:cubicBezTo>
                      <a:cubicBezTo>
                        <a:pt x="0" y="102584"/>
                        <a:pt x="0" y="102489"/>
                        <a:pt x="0" y="102489"/>
                      </a:cubicBezTo>
                      <a:cubicBezTo>
                        <a:pt x="1619" y="93536"/>
                        <a:pt x="4572" y="85630"/>
                        <a:pt x="8858" y="78867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8" name="任意多边形: 形状 12137"/>
                <p:cNvSpPr/>
                <p:nvPr/>
              </p:nvSpPr>
              <p:spPr>
                <a:xfrm>
                  <a:off x="8596502" y="4850034"/>
                  <a:ext cx="8762" cy="23812"/>
                </a:xfrm>
                <a:custGeom>
                  <a:avLst/>
                  <a:gdLst>
                    <a:gd name="connsiteX0" fmla="*/ 0 w 8762"/>
                    <a:gd name="connsiteY0" fmla="*/ 23813 h 23812"/>
                    <a:gd name="connsiteX1" fmla="*/ 8763 w 8762"/>
                    <a:gd name="connsiteY1" fmla="*/ 0 h 23812"/>
                    <a:gd name="connsiteX2" fmla="*/ 0 w 8762"/>
                    <a:gd name="connsiteY2" fmla="*/ 23813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62" h="23812">
                      <a:moveTo>
                        <a:pt x="0" y="23813"/>
                      </a:moveTo>
                      <a:cubicBezTo>
                        <a:pt x="0" y="14954"/>
                        <a:pt x="3334" y="7048"/>
                        <a:pt x="8763" y="0"/>
                      </a:cubicBezTo>
                      <a:cubicBezTo>
                        <a:pt x="4476" y="6763"/>
                        <a:pt x="1524" y="14669"/>
                        <a:pt x="0" y="23813"/>
                      </a:cubicBezTo>
                      <a:close/>
                    </a:path>
                  </a:pathLst>
                </a:custGeom>
                <a:solidFill>
                  <a:srgbClr val="F58A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39" name="任意多边形: 形状 12138"/>
                <p:cNvSpPr/>
                <p:nvPr/>
              </p:nvSpPr>
              <p:spPr>
                <a:xfrm>
                  <a:off x="8594745" y="4873942"/>
                  <a:ext cx="372279" cy="63341"/>
                </a:xfrm>
                <a:custGeom>
                  <a:avLst/>
                  <a:gdLst>
                    <a:gd name="connsiteX0" fmla="*/ 1757 w 372279"/>
                    <a:gd name="connsiteY0" fmla="*/ 0 h 63341"/>
                    <a:gd name="connsiteX1" fmla="*/ 1757 w 372279"/>
                    <a:gd name="connsiteY1" fmla="*/ 62293 h 63341"/>
                    <a:gd name="connsiteX2" fmla="*/ 113580 w 372279"/>
                    <a:gd name="connsiteY2" fmla="*/ 61341 h 63341"/>
                    <a:gd name="connsiteX3" fmla="*/ 115295 w 372279"/>
                    <a:gd name="connsiteY3" fmla="*/ 62389 h 63341"/>
                    <a:gd name="connsiteX4" fmla="*/ 115390 w 372279"/>
                    <a:gd name="connsiteY4" fmla="*/ 62389 h 63341"/>
                    <a:gd name="connsiteX5" fmla="*/ 115962 w 372279"/>
                    <a:gd name="connsiteY5" fmla="*/ 62293 h 63341"/>
                    <a:gd name="connsiteX6" fmla="*/ 259979 w 372279"/>
                    <a:gd name="connsiteY6" fmla="*/ 61055 h 63341"/>
                    <a:gd name="connsiteX7" fmla="*/ 305223 w 372279"/>
                    <a:gd name="connsiteY7" fmla="*/ 6001 h 63341"/>
                    <a:gd name="connsiteX8" fmla="*/ 305223 w 372279"/>
                    <a:gd name="connsiteY8" fmla="*/ 59817 h 63341"/>
                    <a:gd name="connsiteX9" fmla="*/ 372279 w 372279"/>
                    <a:gd name="connsiteY9" fmla="*/ 59817 h 63341"/>
                    <a:gd name="connsiteX10" fmla="*/ 370374 w 372279"/>
                    <a:gd name="connsiteY10" fmla="*/ 61531 h 63341"/>
                    <a:gd name="connsiteX11" fmla="*/ 305223 w 372279"/>
                    <a:gd name="connsiteY11" fmla="*/ 61531 h 63341"/>
                    <a:gd name="connsiteX12" fmla="*/ 303318 w 372279"/>
                    <a:gd name="connsiteY12" fmla="*/ 59626 h 63341"/>
                    <a:gd name="connsiteX13" fmla="*/ 303318 w 372279"/>
                    <a:gd name="connsiteY13" fmla="*/ 10858 h 63341"/>
                    <a:gd name="connsiteX14" fmla="*/ 260836 w 372279"/>
                    <a:gd name="connsiteY14" fmla="*/ 62674 h 63341"/>
                    <a:gd name="connsiteX15" fmla="*/ 259313 w 372279"/>
                    <a:gd name="connsiteY15" fmla="*/ 63341 h 63341"/>
                    <a:gd name="connsiteX16" fmla="*/ 2328 w 372279"/>
                    <a:gd name="connsiteY16" fmla="*/ 63341 h 63341"/>
                    <a:gd name="connsiteX17" fmla="*/ 423 w 372279"/>
                    <a:gd name="connsiteY17" fmla="*/ 61436 h 63341"/>
                    <a:gd name="connsiteX18" fmla="*/ 423 w 372279"/>
                    <a:gd name="connsiteY18" fmla="*/ 13525 h 63341"/>
                    <a:gd name="connsiteX19" fmla="*/ 1757 w 372279"/>
                    <a:gd name="connsiteY19" fmla="*/ 0 h 63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72279" h="63341">
                      <a:moveTo>
                        <a:pt x="1757" y="0"/>
                      </a:moveTo>
                      <a:cubicBezTo>
                        <a:pt x="1757" y="30575"/>
                        <a:pt x="1757" y="62293"/>
                        <a:pt x="1757" y="62293"/>
                      </a:cubicBezTo>
                      <a:lnTo>
                        <a:pt x="113580" y="61341"/>
                      </a:lnTo>
                      <a:cubicBezTo>
                        <a:pt x="113866" y="62008"/>
                        <a:pt x="114533" y="62389"/>
                        <a:pt x="115295" y="62389"/>
                      </a:cubicBezTo>
                      <a:cubicBezTo>
                        <a:pt x="115295" y="62389"/>
                        <a:pt x="115390" y="62389"/>
                        <a:pt x="115390" y="62389"/>
                      </a:cubicBezTo>
                      <a:cubicBezTo>
                        <a:pt x="115580" y="62389"/>
                        <a:pt x="115771" y="62389"/>
                        <a:pt x="115962" y="62293"/>
                      </a:cubicBezTo>
                      <a:lnTo>
                        <a:pt x="259979" y="61055"/>
                      </a:lnTo>
                      <a:lnTo>
                        <a:pt x="305223" y="6001"/>
                      </a:lnTo>
                      <a:lnTo>
                        <a:pt x="305223" y="59817"/>
                      </a:lnTo>
                      <a:lnTo>
                        <a:pt x="372279" y="59817"/>
                      </a:lnTo>
                      <a:cubicBezTo>
                        <a:pt x="372184" y="60769"/>
                        <a:pt x="371422" y="61531"/>
                        <a:pt x="370374" y="61531"/>
                      </a:cubicBezTo>
                      <a:lnTo>
                        <a:pt x="305223" y="61531"/>
                      </a:lnTo>
                      <a:cubicBezTo>
                        <a:pt x="304176" y="61531"/>
                        <a:pt x="303318" y="60674"/>
                        <a:pt x="303318" y="59626"/>
                      </a:cubicBezTo>
                      <a:lnTo>
                        <a:pt x="303318" y="10858"/>
                      </a:lnTo>
                      <a:lnTo>
                        <a:pt x="260836" y="62674"/>
                      </a:lnTo>
                      <a:cubicBezTo>
                        <a:pt x="260456" y="63055"/>
                        <a:pt x="259979" y="63341"/>
                        <a:pt x="259313" y="63341"/>
                      </a:cubicBezTo>
                      <a:lnTo>
                        <a:pt x="2328" y="63341"/>
                      </a:lnTo>
                      <a:cubicBezTo>
                        <a:pt x="1280" y="63341"/>
                        <a:pt x="423" y="62484"/>
                        <a:pt x="423" y="61436"/>
                      </a:cubicBezTo>
                      <a:cubicBezTo>
                        <a:pt x="423" y="61246"/>
                        <a:pt x="-529" y="42672"/>
                        <a:pt x="423" y="13525"/>
                      </a:cubicBezTo>
                      <a:cubicBezTo>
                        <a:pt x="614" y="8763"/>
                        <a:pt x="995" y="4286"/>
                        <a:pt x="1757" y="0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40" name="图形 12092"/>
              <p:cNvGrpSpPr/>
              <p:nvPr/>
            </p:nvGrpSpPr>
            <p:grpSpPr>
              <a:xfrm>
                <a:off x="8362032" y="2900289"/>
                <a:ext cx="330768" cy="775121"/>
                <a:chOff x="8362032" y="2900289"/>
                <a:chExt cx="330768" cy="775121"/>
              </a:xfrm>
            </p:grpSpPr>
            <p:sp>
              <p:nvSpPr>
                <p:cNvPr id="12141" name="任意多边形: 形状 12140"/>
                <p:cNvSpPr/>
                <p:nvPr/>
              </p:nvSpPr>
              <p:spPr>
                <a:xfrm>
                  <a:off x="8418693" y="3094575"/>
                  <a:ext cx="270773" cy="580836"/>
                </a:xfrm>
                <a:custGeom>
                  <a:avLst/>
                  <a:gdLst>
                    <a:gd name="connsiteX0" fmla="*/ 270774 w 270773"/>
                    <a:gd name="connsiteY0" fmla="*/ 455487 h 580836"/>
                    <a:gd name="connsiteX1" fmla="*/ 220386 w 270773"/>
                    <a:gd name="connsiteY1" fmla="*/ 580074 h 580836"/>
                    <a:gd name="connsiteX2" fmla="*/ 220005 w 270773"/>
                    <a:gd name="connsiteY2" fmla="*/ 580836 h 580836"/>
                    <a:gd name="connsiteX3" fmla="*/ 81797 w 270773"/>
                    <a:gd name="connsiteY3" fmla="*/ 475490 h 580836"/>
                    <a:gd name="connsiteX4" fmla="*/ 10169 w 270773"/>
                    <a:gd name="connsiteY4" fmla="*/ 249652 h 580836"/>
                    <a:gd name="connsiteX5" fmla="*/ 11122 w 270773"/>
                    <a:gd name="connsiteY5" fmla="*/ 95442 h 580836"/>
                    <a:gd name="connsiteX6" fmla="*/ 13217 w 270773"/>
                    <a:gd name="connsiteY6" fmla="*/ 2 h 580836"/>
                    <a:gd name="connsiteX7" fmla="*/ 43793 w 270773"/>
                    <a:gd name="connsiteY7" fmla="*/ 35530 h 580836"/>
                    <a:gd name="connsiteX8" fmla="*/ 109896 w 270773"/>
                    <a:gd name="connsiteY8" fmla="*/ 111349 h 580836"/>
                    <a:gd name="connsiteX9" fmla="*/ 128279 w 270773"/>
                    <a:gd name="connsiteY9" fmla="*/ 225173 h 580836"/>
                    <a:gd name="connsiteX10" fmla="*/ 166189 w 270773"/>
                    <a:gd name="connsiteY10" fmla="*/ 370810 h 580836"/>
                    <a:gd name="connsiteX11" fmla="*/ 270774 w 270773"/>
                    <a:gd name="connsiteY11" fmla="*/ 455487 h 580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70773" h="580836">
                      <a:moveTo>
                        <a:pt x="270774" y="455487"/>
                      </a:moveTo>
                      <a:cubicBezTo>
                        <a:pt x="268583" y="461679"/>
                        <a:pt x="233721" y="561405"/>
                        <a:pt x="220386" y="580074"/>
                      </a:cubicBezTo>
                      <a:lnTo>
                        <a:pt x="220005" y="580836"/>
                      </a:lnTo>
                      <a:cubicBezTo>
                        <a:pt x="171427" y="556738"/>
                        <a:pt x="116564" y="521876"/>
                        <a:pt x="81797" y="475490"/>
                      </a:cubicBezTo>
                      <a:cubicBezTo>
                        <a:pt x="7503" y="376334"/>
                        <a:pt x="10169" y="249652"/>
                        <a:pt x="10169" y="249652"/>
                      </a:cubicBezTo>
                      <a:cubicBezTo>
                        <a:pt x="10169" y="249652"/>
                        <a:pt x="26743" y="145067"/>
                        <a:pt x="11122" y="95442"/>
                      </a:cubicBezTo>
                      <a:cubicBezTo>
                        <a:pt x="-7261" y="28196"/>
                        <a:pt x="-213" y="2"/>
                        <a:pt x="13217" y="2"/>
                      </a:cubicBezTo>
                      <a:cubicBezTo>
                        <a:pt x="26648" y="2"/>
                        <a:pt x="29886" y="-855"/>
                        <a:pt x="43793" y="35530"/>
                      </a:cubicBezTo>
                      <a:cubicBezTo>
                        <a:pt x="59699" y="77154"/>
                        <a:pt x="76844" y="82012"/>
                        <a:pt x="109896" y="111349"/>
                      </a:cubicBezTo>
                      <a:cubicBezTo>
                        <a:pt x="142948" y="140686"/>
                        <a:pt x="128279" y="225173"/>
                        <a:pt x="128279" y="225173"/>
                      </a:cubicBezTo>
                      <a:cubicBezTo>
                        <a:pt x="128279" y="225173"/>
                        <a:pt x="122088" y="315755"/>
                        <a:pt x="166189" y="370810"/>
                      </a:cubicBezTo>
                      <a:cubicBezTo>
                        <a:pt x="200669" y="410529"/>
                        <a:pt x="237626" y="437390"/>
                        <a:pt x="270774" y="455487"/>
                      </a:cubicBezTo>
                      <a:close/>
                    </a:path>
                  </a:pathLst>
                </a:custGeom>
                <a:solidFill>
                  <a:srgbClr val="FAC6B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42" name="任意多边形: 形状 12141"/>
                <p:cNvSpPr/>
                <p:nvPr/>
              </p:nvSpPr>
              <p:spPr>
                <a:xfrm rot="-645627">
                  <a:off x="8412282" y="2896913"/>
                  <a:ext cx="14668" cy="539677"/>
                </a:xfrm>
                <a:custGeom>
                  <a:avLst/>
                  <a:gdLst>
                    <a:gd name="connsiteX0" fmla="*/ 0 w 14668"/>
                    <a:gd name="connsiteY0" fmla="*/ 0 h 539677"/>
                    <a:gd name="connsiteX1" fmla="*/ 14668 w 14668"/>
                    <a:gd name="connsiteY1" fmla="*/ 0 h 539677"/>
                    <a:gd name="connsiteX2" fmla="*/ 14668 w 14668"/>
                    <a:gd name="connsiteY2" fmla="*/ 539677 h 539677"/>
                    <a:gd name="connsiteX3" fmla="*/ 0 w 14668"/>
                    <a:gd name="connsiteY3" fmla="*/ 539677 h 539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668" h="539677">
                      <a:moveTo>
                        <a:pt x="0" y="0"/>
                      </a:moveTo>
                      <a:lnTo>
                        <a:pt x="14668" y="0"/>
                      </a:lnTo>
                      <a:lnTo>
                        <a:pt x="14668" y="539677"/>
                      </a:lnTo>
                      <a:lnTo>
                        <a:pt x="0" y="539677"/>
                      </a:lnTo>
                      <a:close/>
                    </a:path>
                  </a:pathLst>
                </a:custGeom>
                <a:solidFill>
                  <a:srgbClr val="EF48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143" name="图形 12092"/>
                <p:cNvGrpSpPr/>
                <p:nvPr/>
              </p:nvGrpSpPr>
              <p:grpSpPr>
                <a:xfrm>
                  <a:off x="8363901" y="3188841"/>
                  <a:ext cx="137084" cy="156528"/>
                  <a:chOff x="8363901" y="3188841"/>
                  <a:chExt cx="137084" cy="156528"/>
                </a:xfrm>
              </p:grpSpPr>
              <p:sp>
                <p:nvSpPr>
                  <p:cNvPr id="12144" name="任意多边形: 形状 12143"/>
                  <p:cNvSpPr/>
                  <p:nvPr/>
                </p:nvSpPr>
                <p:spPr>
                  <a:xfrm>
                    <a:off x="8365902" y="3190934"/>
                    <a:ext cx="133240" cy="152508"/>
                  </a:xfrm>
                  <a:custGeom>
                    <a:avLst/>
                    <a:gdLst>
                      <a:gd name="connsiteX0" fmla="*/ 51054 w 133240"/>
                      <a:gd name="connsiteY0" fmla="*/ 100906 h 152508"/>
                      <a:gd name="connsiteX1" fmla="*/ 129064 w 133240"/>
                      <a:gd name="connsiteY1" fmla="*/ 123861 h 152508"/>
                      <a:gd name="connsiteX2" fmla="*/ 56579 w 133240"/>
                      <a:gd name="connsiteY2" fmla="*/ 152340 h 152508"/>
                      <a:gd name="connsiteX3" fmla="*/ 0 w 133240"/>
                      <a:gd name="connsiteY3" fmla="*/ 72521 h 152508"/>
                      <a:gd name="connsiteX4" fmla="*/ 70390 w 133240"/>
                      <a:gd name="connsiteY4" fmla="*/ 36 h 152508"/>
                      <a:gd name="connsiteX5" fmla="*/ 132779 w 133240"/>
                      <a:gd name="connsiteY5" fmla="*/ 25753 h 152508"/>
                      <a:gd name="connsiteX6" fmla="*/ 51054 w 133240"/>
                      <a:gd name="connsiteY6" fmla="*/ 49661 h 152508"/>
                      <a:gd name="connsiteX7" fmla="*/ 131826 w 133240"/>
                      <a:gd name="connsiteY7" fmla="*/ 76236 h 152508"/>
                      <a:gd name="connsiteX8" fmla="*/ 51054 w 133240"/>
                      <a:gd name="connsiteY8" fmla="*/ 100906 h 152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240" h="152508">
                        <a:moveTo>
                          <a:pt x="51054" y="100906"/>
                        </a:moveTo>
                        <a:cubicBezTo>
                          <a:pt x="131826" y="97191"/>
                          <a:pt x="128111" y="116526"/>
                          <a:pt x="129064" y="123861"/>
                        </a:cubicBezTo>
                        <a:cubicBezTo>
                          <a:pt x="130016" y="131195"/>
                          <a:pt x="109157" y="154722"/>
                          <a:pt x="56579" y="152340"/>
                        </a:cubicBezTo>
                        <a:cubicBezTo>
                          <a:pt x="4000" y="149864"/>
                          <a:pt x="0" y="111669"/>
                          <a:pt x="0" y="72521"/>
                        </a:cubicBezTo>
                        <a:cubicBezTo>
                          <a:pt x="0" y="42231"/>
                          <a:pt x="17145" y="893"/>
                          <a:pt x="70390" y="36"/>
                        </a:cubicBezTo>
                        <a:cubicBezTo>
                          <a:pt x="123634" y="-917"/>
                          <a:pt x="131921" y="17466"/>
                          <a:pt x="132779" y="25753"/>
                        </a:cubicBezTo>
                        <a:cubicBezTo>
                          <a:pt x="133731" y="34040"/>
                          <a:pt x="140113" y="50518"/>
                          <a:pt x="51054" y="49661"/>
                        </a:cubicBezTo>
                        <a:cubicBezTo>
                          <a:pt x="51054" y="49661"/>
                          <a:pt x="131826" y="46899"/>
                          <a:pt x="131826" y="76236"/>
                        </a:cubicBezTo>
                        <a:cubicBezTo>
                          <a:pt x="131826" y="105477"/>
                          <a:pt x="51054" y="100906"/>
                          <a:pt x="51054" y="100906"/>
                        </a:cubicBezTo>
                        <a:close/>
                      </a:path>
                    </a:pathLst>
                  </a:custGeom>
                  <a:solidFill>
                    <a:srgbClr val="FAC6B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45" name="任意多边形: 形状 12144"/>
                  <p:cNvSpPr/>
                  <p:nvPr/>
                </p:nvSpPr>
                <p:spPr>
                  <a:xfrm>
                    <a:off x="8363901" y="3188841"/>
                    <a:ext cx="137084" cy="156528"/>
                  </a:xfrm>
                  <a:custGeom>
                    <a:avLst/>
                    <a:gdLst>
                      <a:gd name="connsiteX0" fmla="*/ 66104 w 137084"/>
                      <a:gd name="connsiteY0" fmla="*/ 156529 h 156528"/>
                      <a:gd name="connsiteX1" fmla="*/ 58484 w 137084"/>
                      <a:gd name="connsiteY1" fmla="*/ 156338 h 156528"/>
                      <a:gd name="connsiteX2" fmla="*/ 0 w 137084"/>
                      <a:gd name="connsiteY2" fmla="*/ 74519 h 156528"/>
                      <a:gd name="connsiteX3" fmla="*/ 72295 w 137084"/>
                      <a:gd name="connsiteY3" fmla="*/ 33 h 156528"/>
                      <a:gd name="connsiteX4" fmla="*/ 136684 w 137084"/>
                      <a:gd name="connsiteY4" fmla="*/ 27465 h 156528"/>
                      <a:gd name="connsiteX5" fmla="*/ 136779 w 137084"/>
                      <a:gd name="connsiteY5" fmla="*/ 28608 h 156528"/>
                      <a:gd name="connsiteX6" fmla="*/ 134112 w 137084"/>
                      <a:gd name="connsiteY6" fmla="*/ 40514 h 156528"/>
                      <a:gd name="connsiteX7" fmla="*/ 95631 w 137084"/>
                      <a:gd name="connsiteY7" fmla="*/ 52230 h 156528"/>
                      <a:gd name="connsiteX8" fmla="*/ 135731 w 137084"/>
                      <a:gd name="connsiteY8" fmla="*/ 78233 h 156528"/>
                      <a:gd name="connsiteX9" fmla="*/ 101441 w 137084"/>
                      <a:gd name="connsiteY9" fmla="*/ 102427 h 156528"/>
                      <a:gd name="connsiteX10" fmla="*/ 132779 w 137084"/>
                      <a:gd name="connsiteY10" fmla="*/ 124430 h 156528"/>
                      <a:gd name="connsiteX11" fmla="*/ 132874 w 137084"/>
                      <a:gd name="connsiteY11" fmla="*/ 125763 h 156528"/>
                      <a:gd name="connsiteX12" fmla="*/ 128207 w 137084"/>
                      <a:gd name="connsiteY12" fmla="*/ 135860 h 156528"/>
                      <a:gd name="connsiteX13" fmla="*/ 66104 w 137084"/>
                      <a:gd name="connsiteY13" fmla="*/ 156529 h 156528"/>
                      <a:gd name="connsiteX14" fmla="*/ 76105 w 137084"/>
                      <a:gd name="connsiteY14" fmla="*/ 3938 h 156528"/>
                      <a:gd name="connsiteX15" fmla="*/ 72390 w 137084"/>
                      <a:gd name="connsiteY15" fmla="*/ 3938 h 156528"/>
                      <a:gd name="connsiteX16" fmla="*/ 3906 w 137084"/>
                      <a:gd name="connsiteY16" fmla="*/ 74519 h 156528"/>
                      <a:gd name="connsiteX17" fmla="*/ 58674 w 137084"/>
                      <a:gd name="connsiteY17" fmla="*/ 152433 h 156528"/>
                      <a:gd name="connsiteX18" fmla="*/ 66104 w 137084"/>
                      <a:gd name="connsiteY18" fmla="*/ 152624 h 156528"/>
                      <a:gd name="connsiteX19" fmla="*/ 125540 w 137084"/>
                      <a:gd name="connsiteY19" fmla="*/ 133288 h 156528"/>
                      <a:gd name="connsiteX20" fmla="*/ 129254 w 137084"/>
                      <a:gd name="connsiteY20" fmla="*/ 126239 h 156528"/>
                      <a:gd name="connsiteX21" fmla="*/ 129064 w 137084"/>
                      <a:gd name="connsiteY21" fmla="*/ 124715 h 156528"/>
                      <a:gd name="connsiteX22" fmla="*/ 82011 w 137084"/>
                      <a:gd name="connsiteY22" fmla="*/ 104713 h 156528"/>
                      <a:gd name="connsiteX23" fmla="*/ 64675 w 137084"/>
                      <a:gd name="connsiteY23" fmla="*/ 105284 h 156528"/>
                      <a:gd name="connsiteX24" fmla="*/ 53054 w 137084"/>
                      <a:gd name="connsiteY24" fmla="*/ 104999 h 156528"/>
                      <a:gd name="connsiteX25" fmla="*/ 51245 w 137084"/>
                      <a:gd name="connsiteY25" fmla="*/ 103094 h 156528"/>
                      <a:gd name="connsiteX26" fmla="*/ 53150 w 137084"/>
                      <a:gd name="connsiteY26" fmla="*/ 101189 h 156528"/>
                      <a:gd name="connsiteX27" fmla="*/ 82201 w 137084"/>
                      <a:gd name="connsiteY27" fmla="*/ 100903 h 156528"/>
                      <a:gd name="connsiteX28" fmla="*/ 132017 w 137084"/>
                      <a:gd name="connsiteY28" fmla="*/ 78329 h 156528"/>
                      <a:gd name="connsiteX29" fmla="*/ 65247 w 137084"/>
                      <a:gd name="connsiteY29" fmla="*/ 53659 h 156528"/>
                      <a:gd name="connsiteX30" fmla="*/ 53150 w 137084"/>
                      <a:gd name="connsiteY30" fmla="*/ 53659 h 156528"/>
                      <a:gd name="connsiteX31" fmla="*/ 51245 w 137084"/>
                      <a:gd name="connsiteY31" fmla="*/ 51754 h 156528"/>
                      <a:gd name="connsiteX32" fmla="*/ 53150 w 137084"/>
                      <a:gd name="connsiteY32" fmla="*/ 49754 h 156528"/>
                      <a:gd name="connsiteX33" fmla="*/ 65342 w 137084"/>
                      <a:gd name="connsiteY33" fmla="*/ 49754 h 156528"/>
                      <a:gd name="connsiteX34" fmla="*/ 131350 w 137084"/>
                      <a:gd name="connsiteY34" fmla="*/ 38038 h 156528"/>
                      <a:gd name="connsiteX35" fmla="*/ 133065 w 137084"/>
                      <a:gd name="connsiteY35" fmla="*/ 29180 h 156528"/>
                      <a:gd name="connsiteX36" fmla="*/ 132874 w 137084"/>
                      <a:gd name="connsiteY36" fmla="*/ 27941 h 156528"/>
                      <a:gd name="connsiteX37" fmla="*/ 76105 w 137084"/>
                      <a:gd name="connsiteY37" fmla="*/ 3938 h 156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37084" h="156528">
                        <a:moveTo>
                          <a:pt x="66104" y="156529"/>
                        </a:moveTo>
                        <a:cubicBezTo>
                          <a:pt x="63628" y="156529"/>
                          <a:pt x="61151" y="156434"/>
                          <a:pt x="58484" y="156338"/>
                        </a:cubicBezTo>
                        <a:cubicBezTo>
                          <a:pt x="4572" y="153862"/>
                          <a:pt x="0" y="114524"/>
                          <a:pt x="0" y="74519"/>
                        </a:cubicBezTo>
                        <a:cubicBezTo>
                          <a:pt x="0" y="47372"/>
                          <a:pt x="15240" y="1081"/>
                          <a:pt x="72295" y="33"/>
                        </a:cubicBezTo>
                        <a:cubicBezTo>
                          <a:pt x="127731" y="-919"/>
                          <a:pt x="135731" y="18988"/>
                          <a:pt x="136684" y="27465"/>
                        </a:cubicBezTo>
                        <a:lnTo>
                          <a:pt x="136779" y="28608"/>
                        </a:lnTo>
                        <a:cubicBezTo>
                          <a:pt x="137160" y="31656"/>
                          <a:pt x="137827" y="36228"/>
                          <a:pt x="134112" y="40514"/>
                        </a:cubicBezTo>
                        <a:cubicBezTo>
                          <a:pt x="128874" y="46515"/>
                          <a:pt x="116491" y="50325"/>
                          <a:pt x="95631" y="52230"/>
                        </a:cubicBezTo>
                        <a:cubicBezTo>
                          <a:pt x="116396" y="55564"/>
                          <a:pt x="135731" y="62803"/>
                          <a:pt x="135731" y="78233"/>
                        </a:cubicBezTo>
                        <a:cubicBezTo>
                          <a:pt x="135731" y="90140"/>
                          <a:pt x="124016" y="98331"/>
                          <a:pt x="101441" y="102427"/>
                        </a:cubicBezTo>
                        <a:cubicBezTo>
                          <a:pt x="131445" y="106713"/>
                          <a:pt x="132302" y="117953"/>
                          <a:pt x="132779" y="124430"/>
                        </a:cubicBezTo>
                        <a:cubicBezTo>
                          <a:pt x="132779" y="124906"/>
                          <a:pt x="132874" y="125382"/>
                          <a:pt x="132874" y="125763"/>
                        </a:cubicBezTo>
                        <a:cubicBezTo>
                          <a:pt x="133255" y="128525"/>
                          <a:pt x="131540" y="132145"/>
                          <a:pt x="128207" y="135860"/>
                        </a:cubicBezTo>
                        <a:cubicBezTo>
                          <a:pt x="124111" y="140717"/>
                          <a:pt x="106966" y="156529"/>
                          <a:pt x="66104" y="156529"/>
                        </a:cubicBezTo>
                        <a:close/>
                        <a:moveTo>
                          <a:pt x="76105" y="3938"/>
                        </a:moveTo>
                        <a:cubicBezTo>
                          <a:pt x="74867" y="3938"/>
                          <a:pt x="73629" y="3938"/>
                          <a:pt x="72390" y="3938"/>
                        </a:cubicBezTo>
                        <a:cubicBezTo>
                          <a:pt x="21813" y="4796"/>
                          <a:pt x="3906" y="42515"/>
                          <a:pt x="3906" y="74519"/>
                        </a:cubicBezTo>
                        <a:cubicBezTo>
                          <a:pt x="3906" y="114238"/>
                          <a:pt x="8097" y="150052"/>
                          <a:pt x="58674" y="152433"/>
                        </a:cubicBezTo>
                        <a:cubicBezTo>
                          <a:pt x="61246" y="152528"/>
                          <a:pt x="63722" y="152624"/>
                          <a:pt x="66104" y="152624"/>
                        </a:cubicBezTo>
                        <a:cubicBezTo>
                          <a:pt x="105346" y="152624"/>
                          <a:pt x="121444" y="137765"/>
                          <a:pt x="125540" y="133288"/>
                        </a:cubicBezTo>
                        <a:cubicBezTo>
                          <a:pt x="128302" y="130145"/>
                          <a:pt x="129350" y="127478"/>
                          <a:pt x="129254" y="126239"/>
                        </a:cubicBezTo>
                        <a:cubicBezTo>
                          <a:pt x="129159" y="125763"/>
                          <a:pt x="129159" y="125287"/>
                          <a:pt x="129064" y="124715"/>
                        </a:cubicBezTo>
                        <a:cubicBezTo>
                          <a:pt x="128588" y="118238"/>
                          <a:pt x="127635" y="106237"/>
                          <a:pt x="82011" y="104713"/>
                        </a:cubicBezTo>
                        <a:cubicBezTo>
                          <a:pt x="76581" y="105094"/>
                          <a:pt x="70676" y="105284"/>
                          <a:pt x="64675" y="105284"/>
                        </a:cubicBezTo>
                        <a:cubicBezTo>
                          <a:pt x="57721" y="105284"/>
                          <a:pt x="53245" y="104999"/>
                          <a:pt x="53054" y="104999"/>
                        </a:cubicBezTo>
                        <a:cubicBezTo>
                          <a:pt x="52007" y="104903"/>
                          <a:pt x="51245" y="104046"/>
                          <a:pt x="51245" y="103094"/>
                        </a:cubicBezTo>
                        <a:cubicBezTo>
                          <a:pt x="51245" y="102141"/>
                          <a:pt x="52102" y="101189"/>
                          <a:pt x="53150" y="101189"/>
                        </a:cubicBezTo>
                        <a:cubicBezTo>
                          <a:pt x="64008" y="100712"/>
                          <a:pt x="73914" y="100617"/>
                          <a:pt x="82201" y="100903"/>
                        </a:cubicBezTo>
                        <a:cubicBezTo>
                          <a:pt x="100679" y="99665"/>
                          <a:pt x="132017" y="95093"/>
                          <a:pt x="132017" y="78329"/>
                        </a:cubicBezTo>
                        <a:cubicBezTo>
                          <a:pt x="132017" y="57564"/>
                          <a:pt x="85344" y="54135"/>
                          <a:pt x="65247" y="53659"/>
                        </a:cubicBezTo>
                        <a:cubicBezTo>
                          <a:pt x="61532" y="53659"/>
                          <a:pt x="57436" y="53659"/>
                          <a:pt x="53150" y="53659"/>
                        </a:cubicBezTo>
                        <a:cubicBezTo>
                          <a:pt x="52102" y="53659"/>
                          <a:pt x="51245" y="52802"/>
                          <a:pt x="51245" y="51754"/>
                        </a:cubicBezTo>
                        <a:cubicBezTo>
                          <a:pt x="51245" y="50706"/>
                          <a:pt x="52102" y="49849"/>
                          <a:pt x="53150" y="49754"/>
                        </a:cubicBezTo>
                        <a:cubicBezTo>
                          <a:pt x="53150" y="49754"/>
                          <a:pt x="58008" y="49563"/>
                          <a:pt x="65342" y="49754"/>
                        </a:cubicBezTo>
                        <a:cubicBezTo>
                          <a:pt x="102680" y="49468"/>
                          <a:pt x="124968" y="45467"/>
                          <a:pt x="131350" y="38038"/>
                        </a:cubicBezTo>
                        <a:cubicBezTo>
                          <a:pt x="133921" y="35085"/>
                          <a:pt x="133541" y="32132"/>
                          <a:pt x="133065" y="29180"/>
                        </a:cubicBezTo>
                        <a:lnTo>
                          <a:pt x="132874" y="27941"/>
                        </a:lnTo>
                        <a:cubicBezTo>
                          <a:pt x="132017" y="20702"/>
                          <a:pt x="124873" y="3938"/>
                          <a:pt x="76105" y="393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146" name="任意多边形: 形状 12145"/>
                <p:cNvSpPr/>
                <p:nvPr/>
              </p:nvSpPr>
              <p:spPr>
                <a:xfrm>
                  <a:off x="8429624" y="3092481"/>
                  <a:ext cx="263175" cy="461581"/>
                </a:xfrm>
                <a:custGeom>
                  <a:avLst/>
                  <a:gdLst>
                    <a:gd name="connsiteX0" fmla="*/ 263176 w 263175"/>
                    <a:gd name="connsiteY0" fmla="*/ 457391 h 461581"/>
                    <a:gd name="connsiteX1" fmla="*/ 154210 w 263175"/>
                    <a:gd name="connsiteY1" fmla="*/ 370808 h 461581"/>
                    <a:gd name="connsiteX2" fmla="*/ 120301 w 263175"/>
                    <a:gd name="connsiteY2" fmla="*/ 201835 h 461581"/>
                    <a:gd name="connsiteX3" fmla="*/ 120491 w 263175"/>
                    <a:gd name="connsiteY3" fmla="*/ 192024 h 461581"/>
                    <a:gd name="connsiteX4" fmla="*/ 96108 w 263175"/>
                    <a:gd name="connsiteY4" fmla="*/ 108966 h 461581"/>
                    <a:gd name="connsiteX5" fmla="*/ 72485 w 263175"/>
                    <a:gd name="connsiteY5" fmla="*/ 88678 h 461581"/>
                    <a:gd name="connsiteX6" fmla="*/ 39529 w 263175"/>
                    <a:gd name="connsiteY6" fmla="*/ 50768 h 461581"/>
                    <a:gd name="connsiteX7" fmla="*/ 1905 w 263175"/>
                    <a:gd name="connsiteY7" fmla="*/ 0 h 461581"/>
                    <a:gd name="connsiteX8" fmla="*/ 0 w 263175"/>
                    <a:gd name="connsiteY8" fmla="*/ 1905 h 461581"/>
                    <a:gd name="connsiteX9" fmla="*/ 1905 w 263175"/>
                    <a:gd name="connsiteY9" fmla="*/ 3810 h 461581"/>
                    <a:gd name="connsiteX10" fmla="*/ 35909 w 263175"/>
                    <a:gd name="connsiteY10" fmla="*/ 52197 h 461581"/>
                    <a:gd name="connsiteX11" fmla="*/ 70104 w 263175"/>
                    <a:gd name="connsiteY11" fmla="*/ 91726 h 461581"/>
                    <a:gd name="connsiteX12" fmla="*/ 93155 w 263175"/>
                    <a:gd name="connsiteY12" fmla="*/ 111538 h 461581"/>
                    <a:gd name="connsiteX13" fmla="*/ 116491 w 263175"/>
                    <a:gd name="connsiteY13" fmla="*/ 191834 h 461581"/>
                    <a:gd name="connsiteX14" fmla="*/ 116300 w 263175"/>
                    <a:gd name="connsiteY14" fmla="*/ 201644 h 461581"/>
                    <a:gd name="connsiteX15" fmla="*/ 150781 w 263175"/>
                    <a:gd name="connsiteY15" fmla="*/ 372904 h 461581"/>
                    <a:gd name="connsiteX16" fmla="*/ 262985 w 263175"/>
                    <a:gd name="connsiteY16" fmla="*/ 461582 h 461581"/>
                    <a:gd name="connsiteX17" fmla="*/ 262985 w 263175"/>
                    <a:gd name="connsiteY17" fmla="*/ 457391 h 46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63175" h="461581">
                      <a:moveTo>
                        <a:pt x="263176" y="457391"/>
                      </a:moveTo>
                      <a:cubicBezTo>
                        <a:pt x="220980" y="435674"/>
                        <a:pt x="176403" y="405003"/>
                        <a:pt x="154210" y="370808"/>
                      </a:cubicBezTo>
                      <a:cubicBezTo>
                        <a:pt x="117729" y="314706"/>
                        <a:pt x="119253" y="249460"/>
                        <a:pt x="120301" y="201835"/>
                      </a:cubicBezTo>
                      <a:cubicBezTo>
                        <a:pt x="120396" y="198501"/>
                        <a:pt x="120491" y="195167"/>
                        <a:pt x="120491" y="192024"/>
                      </a:cubicBezTo>
                      <a:cubicBezTo>
                        <a:pt x="121444" y="144399"/>
                        <a:pt x="118015" y="132779"/>
                        <a:pt x="96108" y="108966"/>
                      </a:cubicBezTo>
                      <a:cubicBezTo>
                        <a:pt x="88297" y="100394"/>
                        <a:pt x="80200" y="94488"/>
                        <a:pt x="72485" y="88678"/>
                      </a:cubicBezTo>
                      <a:cubicBezTo>
                        <a:pt x="59055" y="78676"/>
                        <a:pt x="47530" y="70104"/>
                        <a:pt x="39529" y="50768"/>
                      </a:cubicBezTo>
                      <a:cubicBezTo>
                        <a:pt x="21812" y="7715"/>
                        <a:pt x="17431" y="0"/>
                        <a:pt x="1905" y="0"/>
                      </a:cubicBezTo>
                      <a:cubicBezTo>
                        <a:pt x="858" y="0"/>
                        <a:pt x="0" y="857"/>
                        <a:pt x="0" y="1905"/>
                      </a:cubicBezTo>
                      <a:cubicBezTo>
                        <a:pt x="0" y="2953"/>
                        <a:pt x="858" y="3810"/>
                        <a:pt x="1905" y="3810"/>
                      </a:cubicBezTo>
                      <a:cubicBezTo>
                        <a:pt x="14383" y="3810"/>
                        <a:pt x="18192" y="9239"/>
                        <a:pt x="35909" y="52197"/>
                      </a:cubicBezTo>
                      <a:cubicBezTo>
                        <a:pt x="44291" y="72485"/>
                        <a:pt x="56769" y="81820"/>
                        <a:pt x="70104" y="91726"/>
                      </a:cubicBezTo>
                      <a:cubicBezTo>
                        <a:pt x="77724" y="97346"/>
                        <a:pt x="85534" y="103251"/>
                        <a:pt x="93155" y="111538"/>
                      </a:cubicBezTo>
                      <a:cubicBezTo>
                        <a:pt x="114109" y="134303"/>
                        <a:pt x="117443" y="145637"/>
                        <a:pt x="116491" y="191834"/>
                      </a:cubicBezTo>
                      <a:cubicBezTo>
                        <a:pt x="116395" y="194977"/>
                        <a:pt x="116395" y="198215"/>
                        <a:pt x="116300" y="201644"/>
                      </a:cubicBezTo>
                      <a:cubicBezTo>
                        <a:pt x="115158" y="249841"/>
                        <a:pt x="113633" y="315754"/>
                        <a:pt x="150781" y="372904"/>
                      </a:cubicBezTo>
                      <a:cubicBezTo>
                        <a:pt x="173641" y="408051"/>
                        <a:pt x="219742" y="439579"/>
                        <a:pt x="262985" y="461582"/>
                      </a:cubicBezTo>
                      <a:lnTo>
                        <a:pt x="262985" y="457391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147" name="任意多边形: 形状 12146"/>
              <p:cNvSpPr/>
              <p:nvPr/>
            </p:nvSpPr>
            <p:spPr>
              <a:xfrm>
                <a:off x="8362091" y="3330796"/>
                <a:ext cx="418623" cy="304990"/>
              </a:xfrm>
              <a:custGeom>
                <a:avLst/>
                <a:gdLst>
                  <a:gd name="connsiteX0" fmla="*/ 418624 w 418623"/>
                  <a:gd name="connsiteY0" fmla="*/ 176308 h 304990"/>
                  <a:gd name="connsiteX1" fmla="*/ 263938 w 418623"/>
                  <a:gd name="connsiteY1" fmla="*/ 165259 h 304990"/>
                  <a:gd name="connsiteX2" fmla="*/ 208884 w 418623"/>
                  <a:gd name="connsiteY2" fmla="*/ 0 h 304990"/>
                  <a:gd name="connsiteX3" fmla="*/ 0 w 418623"/>
                  <a:gd name="connsiteY3" fmla="*/ 22003 h 304990"/>
                  <a:gd name="connsiteX4" fmla="*/ 175451 w 418623"/>
                  <a:gd name="connsiteY4" fmla="*/ 304991 h 304990"/>
                  <a:gd name="connsiteX5" fmla="*/ 165354 w 418623"/>
                  <a:gd name="connsiteY5" fmla="*/ 256318 h 304990"/>
                  <a:gd name="connsiteX6" fmla="*/ 134208 w 418623"/>
                  <a:gd name="connsiteY6" fmla="*/ 178308 h 304990"/>
                  <a:gd name="connsiteX7" fmla="*/ 146018 w 418623"/>
                  <a:gd name="connsiteY7" fmla="*/ 174593 h 304990"/>
                  <a:gd name="connsiteX8" fmla="*/ 218027 w 418623"/>
                  <a:gd name="connsiteY8" fmla="*/ 212217 h 304990"/>
                  <a:gd name="connsiteX9" fmla="*/ 256127 w 418623"/>
                  <a:gd name="connsiteY9" fmla="*/ 256889 h 304990"/>
                  <a:gd name="connsiteX10" fmla="*/ 273272 w 418623"/>
                  <a:gd name="connsiteY10" fmla="*/ 255270 h 304990"/>
                  <a:gd name="connsiteX11" fmla="*/ 418624 w 418623"/>
                  <a:gd name="connsiteY11" fmla="*/ 176308 h 30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8623" h="304990">
                    <a:moveTo>
                      <a:pt x="418624" y="176308"/>
                    </a:moveTo>
                    <a:cubicBezTo>
                      <a:pt x="418624" y="176308"/>
                      <a:pt x="304134" y="200311"/>
                      <a:pt x="263938" y="165259"/>
                    </a:cubicBezTo>
                    <a:cubicBezTo>
                      <a:pt x="223743" y="130207"/>
                      <a:pt x="204311" y="97822"/>
                      <a:pt x="208884" y="0"/>
                    </a:cubicBezTo>
                    <a:cubicBezTo>
                      <a:pt x="3810" y="20098"/>
                      <a:pt x="0" y="22003"/>
                      <a:pt x="0" y="22003"/>
                    </a:cubicBezTo>
                    <a:cubicBezTo>
                      <a:pt x="0" y="22003"/>
                      <a:pt x="58388" y="257937"/>
                      <a:pt x="175451" y="304991"/>
                    </a:cubicBezTo>
                    <a:cubicBezTo>
                      <a:pt x="171260" y="284702"/>
                      <a:pt x="167640" y="262128"/>
                      <a:pt x="165354" y="256318"/>
                    </a:cubicBezTo>
                    <a:cubicBezTo>
                      <a:pt x="140494" y="191548"/>
                      <a:pt x="134208" y="178308"/>
                      <a:pt x="134208" y="178308"/>
                    </a:cubicBezTo>
                    <a:lnTo>
                      <a:pt x="146018" y="174593"/>
                    </a:lnTo>
                    <a:cubicBezTo>
                      <a:pt x="146018" y="174593"/>
                      <a:pt x="183452" y="184213"/>
                      <a:pt x="218027" y="212217"/>
                    </a:cubicBezTo>
                    <a:cubicBezTo>
                      <a:pt x="247650" y="236220"/>
                      <a:pt x="256127" y="256889"/>
                      <a:pt x="256127" y="256889"/>
                    </a:cubicBezTo>
                    <a:lnTo>
                      <a:pt x="273272" y="255270"/>
                    </a:lnTo>
                    <a:lnTo>
                      <a:pt x="418624" y="176308"/>
                    </a:lnTo>
                    <a:close/>
                  </a:path>
                </a:pathLst>
              </a:custGeom>
              <a:solidFill>
                <a:srgbClr val="FBDD8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48" name="图形 12092"/>
              <p:cNvGrpSpPr/>
              <p:nvPr/>
            </p:nvGrpSpPr>
            <p:grpSpPr>
              <a:xfrm>
                <a:off x="8496299" y="2977258"/>
                <a:ext cx="628263" cy="1379666"/>
                <a:chOff x="8496299" y="2977258"/>
                <a:chExt cx="628263" cy="1379666"/>
              </a:xfrm>
            </p:grpSpPr>
            <p:grpSp>
              <p:nvGrpSpPr>
                <p:cNvPr id="12149" name="图形 12092"/>
                <p:cNvGrpSpPr/>
                <p:nvPr/>
              </p:nvGrpSpPr>
              <p:grpSpPr>
                <a:xfrm>
                  <a:off x="8496299" y="2977258"/>
                  <a:ext cx="628263" cy="1377761"/>
                  <a:chOff x="8496299" y="2977258"/>
                  <a:chExt cx="628263" cy="1377761"/>
                </a:xfrm>
              </p:grpSpPr>
              <p:sp>
                <p:nvSpPr>
                  <p:cNvPr id="12150" name="任意多边形: 形状 12149"/>
                  <p:cNvSpPr/>
                  <p:nvPr/>
                </p:nvSpPr>
                <p:spPr>
                  <a:xfrm>
                    <a:off x="8637269" y="3732728"/>
                    <a:ext cx="69246" cy="28979"/>
                  </a:xfrm>
                  <a:custGeom>
                    <a:avLst/>
                    <a:gdLst>
                      <a:gd name="connsiteX0" fmla="*/ 69247 w 69246"/>
                      <a:gd name="connsiteY0" fmla="*/ 28979 h 28979"/>
                      <a:gd name="connsiteX1" fmla="*/ 0 w 69246"/>
                      <a:gd name="connsiteY1" fmla="*/ 2881 h 28979"/>
                      <a:gd name="connsiteX2" fmla="*/ 69247 w 69246"/>
                      <a:gd name="connsiteY2" fmla="*/ 28979 h 28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46" h="28979">
                        <a:moveTo>
                          <a:pt x="69247" y="28979"/>
                        </a:moveTo>
                        <a:cubicBezTo>
                          <a:pt x="51625" y="16883"/>
                          <a:pt x="12573" y="-7692"/>
                          <a:pt x="0" y="2881"/>
                        </a:cubicBezTo>
                        <a:cubicBezTo>
                          <a:pt x="14288" y="-9787"/>
                          <a:pt x="61056" y="23074"/>
                          <a:pt x="69247" y="28979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1" name="任意多边形: 形状 12150"/>
                  <p:cNvSpPr/>
                  <p:nvPr/>
                </p:nvSpPr>
                <p:spPr>
                  <a:xfrm>
                    <a:off x="8662186" y="3699319"/>
                    <a:ext cx="42044" cy="60293"/>
                  </a:xfrm>
                  <a:custGeom>
                    <a:avLst/>
                    <a:gdLst>
                      <a:gd name="connsiteX0" fmla="*/ 4325 w 42044"/>
                      <a:gd name="connsiteY0" fmla="*/ 0 h 60293"/>
                      <a:gd name="connsiteX1" fmla="*/ 42044 w 42044"/>
                      <a:gd name="connsiteY1" fmla="*/ 60293 h 60293"/>
                      <a:gd name="connsiteX2" fmla="*/ 2515 w 42044"/>
                      <a:gd name="connsiteY2" fmla="*/ 1810 h 60293"/>
                      <a:gd name="connsiteX3" fmla="*/ 4325 w 42044"/>
                      <a:gd name="connsiteY3" fmla="*/ 0 h 60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044" h="60293">
                        <a:moveTo>
                          <a:pt x="4325" y="0"/>
                        </a:moveTo>
                        <a:cubicBezTo>
                          <a:pt x="-8915" y="13525"/>
                          <a:pt x="29947" y="49625"/>
                          <a:pt x="42044" y="60293"/>
                        </a:cubicBezTo>
                        <a:cubicBezTo>
                          <a:pt x="23851" y="45720"/>
                          <a:pt x="-9391" y="16192"/>
                          <a:pt x="2515" y="1810"/>
                        </a:cubicBezTo>
                        <a:cubicBezTo>
                          <a:pt x="3087" y="1143"/>
                          <a:pt x="3658" y="476"/>
                          <a:pt x="4325" y="0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2" name="任意多边形: 形状 12151"/>
                  <p:cNvSpPr/>
                  <p:nvPr/>
                </p:nvSpPr>
                <p:spPr>
                  <a:xfrm>
                    <a:off x="8786812" y="3202971"/>
                    <a:ext cx="27241" cy="36766"/>
                  </a:xfrm>
                  <a:custGeom>
                    <a:avLst/>
                    <a:gdLst>
                      <a:gd name="connsiteX0" fmla="*/ 25336 w 27241"/>
                      <a:gd name="connsiteY0" fmla="*/ 1238 h 36766"/>
                      <a:gd name="connsiteX1" fmla="*/ 27241 w 27241"/>
                      <a:gd name="connsiteY1" fmla="*/ 0 h 36766"/>
                      <a:gd name="connsiteX2" fmla="*/ 0 w 27241"/>
                      <a:gd name="connsiteY2" fmla="*/ 36767 h 36766"/>
                      <a:gd name="connsiteX3" fmla="*/ 25336 w 27241"/>
                      <a:gd name="connsiteY3" fmla="*/ 1238 h 36766"/>
                      <a:gd name="connsiteX4" fmla="*/ 25336 w 27241"/>
                      <a:gd name="connsiteY4" fmla="*/ 1238 h 36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241" h="36766">
                        <a:moveTo>
                          <a:pt x="25336" y="1238"/>
                        </a:moveTo>
                        <a:cubicBezTo>
                          <a:pt x="26003" y="857"/>
                          <a:pt x="26575" y="381"/>
                          <a:pt x="27241" y="0"/>
                        </a:cubicBezTo>
                        <a:cubicBezTo>
                          <a:pt x="17716" y="7810"/>
                          <a:pt x="5620" y="20383"/>
                          <a:pt x="0" y="36767"/>
                        </a:cubicBezTo>
                        <a:cubicBezTo>
                          <a:pt x="4286" y="21908"/>
                          <a:pt x="13240" y="9430"/>
                          <a:pt x="25336" y="1238"/>
                        </a:cubicBezTo>
                        <a:cubicBezTo>
                          <a:pt x="25336" y="1238"/>
                          <a:pt x="25336" y="1238"/>
                          <a:pt x="25336" y="1238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3" name="任意多边形: 形状 12152"/>
                  <p:cNvSpPr/>
                  <p:nvPr/>
                </p:nvSpPr>
                <p:spPr>
                  <a:xfrm>
                    <a:off x="8667082" y="3697128"/>
                    <a:ext cx="2667" cy="1619"/>
                  </a:xfrm>
                  <a:custGeom>
                    <a:avLst/>
                    <a:gdLst>
                      <a:gd name="connsiteX0" fmla="*/ 2667 w 2667"/>
                      <a:gd name="connsiteY0" fmla="*/ 0 h 1619"/>
                      <a:gd name="connsiteX1" fmla="*/ 0 w 2667"/>
                      <a:gd name="connsiteY1" fmla="*/ 1619 h 1619"/>
                      <a:gd name="connsiteX2" fmla="*/ 2667 w 2667"/>
                      <a:gd name="connsiteY2" fmla="*/ 0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667" h="1619">
                        <a:moveTo>
                          <a:pt x="2667" y="0"/>
                        </a:moveTo>
                        <a:cubicBezTo>
                          <a:pt x="1714" y="381"/>
                          <a:pt x="858" y="953"/>
                          <a:pt x="0" y="1619"/>
                        </a:cubicBezTo>
                        <a:cubicBezTo>
                          <a:pt x="858" y="857"/>
                          <a:pt x="1714" y="381"/>
                          <a:pt x="2667" y="0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4" name="任意多边形: 形状 12153"/>
                  <p:cNvSpPr/>
                  <p:nvPr/>
                </p:nvSpPr>
                <p:spPr>
                  <a:xfrm>
                    <a:off x="8915430" y="2977258"/>
                    <a:ext cx="163776" cy="225808"/>
                  </a:xfrm>
                  <a:custGeom>
                    <a:avLst/>
                    <a:gdLst>
                      <a:gd name="connsiteX0" fmla="*/ 94552 w 163776"/>
                      <a:gd name="connsiteY0" fmla="*/ 351 h 225808"/>
                      <a:gd name="connsiteX1" fmla="*/ 145987 w 163776"/>
                      <a:gd name="connsiteY1" fmla="*/ 139131 h 225808"/>
                      <a:gd name="connsiteX2" fmla="*/ 29878 w 163776"/>
                      <a:gd name="connsiteY2" fmla="*/ 225808 h 225808"/>
                      <a:gd name="connsiteX3" fmla="*/ 1017 w 163776"/>
                      <a:gd name="connsiteY3" fmla="*/ 195709 h 225808"/>
                      <a:gd name="connsiteX4" fmla="*/ 94552 w 163776"/>
                      <a:gd name="connsiteY4" fmla="*/ 351 h 22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776" h="225808">
                        <a:moveTo>
                          <a:pt x="94552" y="351"/>
                        </a:moveTo>
                        <a:cubicBezTo>
                          <a:pt x="157227" y="8638"/>
                          <a:pt x="184564" y="68646"/>
                          <a:pt x="145987" y="139131"/>
                        </a:cubicBezTo>
                        <a:cubicBezTo>
                          <a:pt x="107411" y="209616"/>
                          <a:pt x="29878" y="225808"/>
                          <a:pt x="29878" y="225808"/>
                        </a:cubicBezTo>
                        <a:cubicBezTo>
                          <a:pt x="22448" y="210854"/>
                          <a:pt x="12447" y="201138"/>
                          <a:pt x="1017" y="195709"/>
                        </a:cubicBezTo>
                        <a:cubicBezTo>
                          <a:pt x="-6889" y="129225"/>
                          <a:pt x="31973" y="-7840"/>
                          <a:pt x="94552" y="35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5" name="任意多边形: 形状 12154"/>
                  <p:cNvSpPr/>
                  <p:nvPr/>
                </p:nvSpPr>
                <p:spPr>
                  <a:xfrm>
                    <a:off x="8770333" y="3712368"/>
                    <a:ext cx="28193" cy="35909"/>
                  </a:xfrm>
                  <a:custGeom>
                    <a:avLst/>
                    <a:gdLst>
                      <a:gd name="connsiteX0" fmla="*/ 28194 w 28193"/>
                      <a:gd name="connsiteY0" fmla="*/ 26289 h 35909"/>
                      <a:gd name="connsiteX1" fmla="*/ 20098 w 28193"/>
                      <a:gd name="connsiteY1" fmla="*/ 35909 h 35909"/>
                      <a:gd name="connsiteX2" fmla="*/ 27051 w 28193"/>
                      <a:gd name="connsiteY2" fmla="*/ 26956 h 35909"/>
                      <a:gd name="connsiteX3" fmla="*/ 381 w 28193"/>
                      <a:gd name="connsiteY3" fmla="*/ 1714 h 35909"/>
                      <a:gd name="connsiteX4" fmla="*/ 0 w 28193"/>
                      <a:gd name="connsiteY4" fmla="*/ 0 h 35909"/>
                      <a:gd name="connsiteX5" fmla="*/ 28194 w 28193"/>
                      <a:gd name="connsiteY5" fmla="*/ 26289 h 35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193" h="35909">
                        <a:moveTo>
                          <a:pt x="28194" y="26289"/>
                        </a:moveTo>
                        <a:lnTo>
                          <a:pt x="20098" y="35909"/>
                        </a:lnTo>
                        <a:cubicBezTo>
                          <a:pt x="22574" y="32766"/>
                          <a:pt x="24860" y="29718"/>
                          <a:pt x="27051" y="26956"/>
                        </a:cubicBezTo>
                        <a:cubicBezTo>
                          <a:pt x="27051" y="26956"/>
                          <a:pt x="15526" y="15526"/>
                          <a:pt x="381" y="1714"/>
                        </a:cubicBezTo>
                        <a:lnTo>
                          <a:pt x="0" y="0"/>
                        </a:lnTo>
                        <a:cubicBezTo>
                          <a:pt x="15907" y="14097"/>
                          <a:pt x="28194" y="26289"/>
                          <a:pt x="28194" y="26289"/>
                        </a:cubicBez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6" name="任意多边形: 形状 12155"/>
                  <p:cNvSpPr/>
                  <p:nvPr/>
                </p:nvSpPr>
                <p:spPr>
                  <a:xfrm>
                    <a:off x="8701563" y="3706748"/>
                    <a:ext cx="34861" cy="27146"/>
                  </a:xfrm>
                  <a:custGeom>
                    <a:avLst/>
                    <a:gdLst>
                      <a:gd name="connsiteX0" fmla="*/ 34480 w 34861"/>
                      <a:gd name="connsiteY0" fmla="*/ 26860 h 27146"/>
                      <a:gd name="connsiteX1" fmla="*/ 34862 w 34861"/>
                      <a:gd name="connsiteY1" fmla="*/ 27146 h 27146"/>
                      <a:gd name="connsiteX2" fmla="*/ 0 w 34861"/>
                      <a:gd name="connsiteY2" fmla="*/ 0 h 27146"/>
                      <a:gd name="connsiteX3" fmla="*/ 26670 w 34861"/>
                      <a:gd name="connsiteY3" fmla="*/ 19907 h 27146"/>
                      <a:gd name="connsiteX4" fmla="*/ 26861 w 34861"/>
                      <a:gd name="connsiteY4" fmla="*/ 20098 h 27146"/>
                      <a:gd name="connsiteX5" fmla="*/ 33909 w 34861"/>
                      <a:gd name="connsiteY5" fmla="*/ 26289 h 27146"/>
                      <a:gd name="connsiteX6" fmla="*/ 33909 w 34861"/>
                      <a:gd name="connsiteY6" fmla="*/ 26289 h 27146"/>
                      <a:gd name="connsiteX7" fmla="*/ 34480 w 34861"/>
                      <a:gd name="connsiteY7" fmla="*/ 26860 h 27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861" h="27146">
                        <a:moveTo>
                          <a:pt x="34480" y="26860"/>
                        </a:moveTo>
                        <a:cubicBezTo>
                          <a:pt x="34671" y="27051"/>
                          <a:pt x="34766" y="27051"/>
                          <a:pt x="34862" y="27146"/>
                        </a:cubicBezTo>
                        <a:cubicBezTo>
                          <a:pt x="25337" y="20288"/>
                          <a:pt x="12573" y="8572"/>
                          <a:pt x="0" y="0"/>
                        </a:cubicBezTo>
                        <a:cubicBezTo>
                          <a:pt x="10096" y="6382"/>
                          <a:pt x="20003" y="14288"/>
                          <a:pt x="26670" y="19907"/>
                        </a:cubicBezTo>
                        <a:cubicBezTo>
                          <a:pt x="26765" y="20002"/>
                          <a:pt x="26861" y="20002"/>
                          <a:pt x="26861" y="20098"/>
                        </a:cubicBezTo>
                        <a:cubicBezTo>
                          <a:pt x="29242" y="22384"/>
                          <a:pt x="31623" y="24479"/>
                          <a:pt x="33909" y="26289"/>
                        </a:cubicBezTo>
                        <a:lnTo>
                          <a:pt x="33909" y="26289"/>
                        </a:lnTo>
                        <a:cubicBezTo>
                          <a:pt x="34100" y="26575"/>
                          <a:pt x="34290" y="26765"/>
                          <a:pt x="34480" y="26860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7" name="任意多边形: 形状 12156"/>
                  <p:cNvSpPr/>
                  <p:nvPr/>
                </p:nvSpPr>
                <p:spPr>
                  <a:xfrm>
                    <a:off x="8720708" y="3748277"/>
                    <a:ext cx="69723" cy="83534"/>
                  </a:xfrm>
                  <a:custGeom>
                    <a:avLst/>
                    <a:gdLst>
                      <a:gd name="connsiteX0" fmla="*/ 0 w 69723"/>
                      <a:gd name="connsiteY0" fmla="*/ 83058 h 83534"/>
                      <a:gd name="connsiteX1" fmla="*/ 69723 w 69723"/>
                      <a:gd name="connsiteY1" fmla="*/ 0 h 83534"/>
                      <a:gd name="connsiteX2" fmla="*/ 60007 w 69723"/>
                      <a:gd name="connsiteY2" fmla="*/ 12287 h 83534"/>
                      <a:gd name="connsiteX3" fmla="*/ 381 w 69723"/>
                      <a:gd name="connsiteY3" fmla="*/ 83534 h 83534"/>
                      <a:gd name="connsiteX4" fmla="*/ 0 w 69723"/>
                      <a:gd name="connsiteY4" fmla="*/ 83058 h 83534"/>
                      <a:gd name="connsiteX5" fmla="*/ 0 w 69723"/>
                      <a:gd name="connsiteY5" fmla="*/ 83058 h 83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723" h="83534">
                        <a:moveTo>
                          <a:pt x="0" y="83058"/>
                        </a:moveTo>
                        <a:lnTo>
                          <a:pt x="69723" y="0"/>
                        </a:lnTo>
                        <a:cubicBezTo>
                          <a:pt x="66770" y="3810"/>
                          <a:pt x="63532" y="7906"/>
                          <a:pt x="60007" y="12287"/>
                        </a:cubicBezTo>
                        <a:cubicBezTo>
                          <a:pt x="44863" y="31337"/>
                          <a:pt x="24955" y="55340"/>
                          <a:pt x="381" y="83534"/>
                        </a:cubicBezTo>
                        <a:cubicBezTo>
                          <a:pt x="476" y="83439"/>
                          <a:pt x="286" y="83344"/>
                          <a:pt x="0" y="83058"/>
                        </a:cubicBezTo>
                        <a:lnTo>
                          <a:pt x="0" y="83058"/>
                        </a:ln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8" name="任意多边形: 形状 12157"/>
                  <p:cNvSpPr/>
                  <p:nvPr/>
                </p:nvSpPr>
                <p:spPr>
                  <a:xfrm>
                    <a:off x="8700610" y="3667464"/>
                    <a:ext cx="17430" cy="4994"/>
                  </a:xfrm>
                  <a:custGeom>
                    <a:avLst/>
                    <a:gdLst>
                      <a:gd name="connsiteX0" fmla="*/ 1524 w 17430"/>
                      <a:gd name="connsiteY0" fmla="*/ 422 h 4994"/>
                      <a:gd name="connsiteX1" fmla="*/ 17431 w 17430"/>
                      <a:gd name="connsiteY1" fmla="*/ 4994 h 4994"/>
                      <a:gd name="connsiteX2" fmla="*/ 0 w 17430"/>
                      <a:gd name="connsiteY2" fmla="*/ 1280 h 4994"/>
                      <a:gd name="connsiteX3" fmla="*/ 1524 w 17430"/>
                      <a:gd name="connsiteY3" fmla="*/ 422 h 4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430" h="4994">
                        <a:moveTo>
                          <a:pt x="1524" y="422"/>
                        </a:moveTo>
                        <a:cubicBezTo>
                          <a:pt x="4763" y="-911"/>
                          <a:pt x="10382" y="994"/>
                          <a:pt x="17431" y="4994"/>
                        </a:cubicBezTo>
                        <a:cubicBezTo>
                          <a:pt x="9715" y="899"/>
                          <a:pt x="3429" y="-911"/>
                          <a:pt x="0" y="1280"/>
                        </a:cubicBezTo>
                        <a:cubicBezTo>
                          <a:pt x="476" y="899"/>
                          <a:pt x="952" y="613"/>
                          <a:pt x="1524" y="422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59" name="任意多边形: 形状 12158"/>
                  <p:cNvSpPr/>
                  <p:nvPr/>
                </p:nvSpPr>
                <p:spPr>
                  <a:xfrm>
                    <a:off x="8527446" y="3896962"/>
                    <a:ext cx="583215" cy="458057"/>
                  </a:xfrm>
                  <a:custGeom>
                    <a:avLst/>
                    <a:gdLst>
                      <a:gd name="connsiteX0" fmla="*/ 449008 w 583215"/>
                      <a:gd name="connsiteY0" fmla="*/ 58293 h 458057"/>
                      <a:gd name="connsiteX1" fmla="*/ 583216 w 583215"/>
                      <a:gd name="connsiteY1" fmla="*/ 458057 h 458057"/>
                      <a:gd name="connsiteX2" fmla="*/ 0 w 583215"/>
                      <a:gd name="connsiteY2" fmla="*/ 458057 h 458057"/>
                      <a:gd name="connsiteX3" fmla="*/ 168973 w 583215"/>
                      <a:gd name="connsiteY3" fmla="*/ 0 h 458057"/>
                      <a:gd name="connsiteX4" fmla="*/ 233553 w 583215"/>
                      <a:gd name="connsiteY4" fmla="*/ 0 h 458057"/>
                      <a:gd name="connsiteX5" fmla="*/ 233553 w 583215"/>
                      <a:gd name="connsiteY5" fmla="*/ 0 h 458057"/>
                      <a:gd name="connsiteX6" fmla="*/ 379190 w 583215"/>
                      <a:gd name="connsiteY6" fmla="*/ 54483 h 458057"/>
                      <a:gd name="connsiteX7" fmla="*/ 418909 w 583215"/>
                      <a:gd name="connsiteY7" fmla="*/ 58102 h 458057"/>
                      <a:gd name="connsiteX8" fmla="*/ 419481 w 583215"/>
                      <a:gd name="connsiteY8" fmla="*/ 58102 h 458057"/>
                      <a:gd name="connsiteX9" fmla="*/ 449008 w 583215"/>
                      <a:gd name="connsiteY9" fmla="*/ 58293 h 458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83215" h="458057">
                        <a:moveTo>
                          <a:pt x="449008" y="58293"/>
                        </a:moveTo>
                        <a:lnTo>
                          <a:pt x="583216" y="458057"/>
                        </a:lnTo>
                        <a:lnTo>
                          <a:pt x="0" y="458057"/>
                        </a:lnTo>
                        <a:lnTo>
                          <a:pt x="168973" y="0"/>
                        </a:lnTo>
                        <a:lnTo>
                          <a:pt x="233553" y="0"/>
                        </a:lnTo>
                        <a:lnTo>
                          <a:pt x="233553" y="0"/>
                        </a:lnTo>
                        <a:cubicBezTo>
                          <a:pt x="266985" y="22098"/>
                          <a:pt x="315563" y="45434"/>
                          <a:pt x="379190" y="54483"/>
                        </a:cubicBezTo>
                        <a:cubicBezTo>
                          <a:pt x="390430" y="56674"/>
                          <a:pt x="404050" y="58007"/>
                          <a:pt x="418909" y="58102"/>
                        </a:cubicBezTo>
                        <a:cubicBezTo>
                          <a:pt x="419100" y="58102"/>
                          <a:pt x="419290" y="58102"/>
                          <a:pt x="419481" y="58102"/>
                        </a:cubicBezTo>
                        <a:cubicBezTo>
                          <a:pt x="429196" y="58579"/>
                          <a:pt x="438912" y="58579"/>
                          <a:pt x="449008" y="58293"/>
                        </a:cubicBezTo>
                        <a:close/>
                      </a:path>
                    </a:pathLst>
                  </a:custGeom>
                  <a:solidFill>
                    <a:srgbClr val="EE472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0" name="任意多边形: 形状 12159"/>
                  <p:cNvSpPr/>
                  <p:nvPr/>
                </p:nvSpPr>
                <p:spPr>
                  <a:xfrm>
                    <a:off x="8714326" y="3831335"/>
                    <a:ext cx="6857" cy="7619"/>
                  </a:xfrm>
                  <a:custGeom>
                    <a:avLst/>
                    <a:gdLst>
                      <a:gd name="connsiteX0" fmla="*/ 571 w 6857"/>
                      <a:gd name="connsiteY0" fmla="*/ 7525 h 7619"/>
                      <a:gd name="connsiteX1" fmla="*/ 0 w 6857"/>
                      <a:gd name="connsiteY1" fmla="*/ 7620 h 7619"/>
                      <a:gd name="connsiteX2" fmla="*/ 6382 w 6857"/>
                      <a:gd name="connsiteY2" fmla="*/ 0 h 7619"/>
                      <a:gd name="connsiteX3" fmla="*/ 6858 w 6857"/>
                      <a:gd name="connsiteY3" fmla="*/ 381 h 7619"/>
                      <a:gd name="connsiteX4" fmla="*/ 571 w 6857"/>
                      <a:gd name="connsiteY4" fmla="*/ 7525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57" h="7619">
                        <a:moveTo>
                          <a:pt x="571" y="7525"/>
                        </a:moveTo>
                        <a:lnTo>
                          <a:pt x="0" y="7620"/>
                        </a:lnTo>
                        <a:lnTo>
                          <a:pt x="6382" y="0"/>
                        </a:lnTo>
                        <a:cubicBezTo>
                          <a:pt x="6668" y="190"/>
                          <a:pt x="6858" y="381"/>
                          <a:pt x="6858" y="381"/>
                        </a:cubicBezTo>
                        <a:cubicBezTo>
                          <a:pt x="4763" y="2762"/>
                          <a:pt x="2667" y="5143"/>
                          <a:pt x="571" y="7525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1" name="任意多边形: 形状 12160"/>
                  <p:cNvSpPr/>
                  <p:nvPr/>
                </p:nvSpPr>
                <p:spPr>
                  <a:xfrm>
                    <a:off x="8761094" y="3896962"/>
                    <a:ext cx="145637" cy="54483"/>
                  </a:xfrm>
                  <a:custGeom>
                    <a:avLst/>
                    <a:gdLst>
                      <a:gd name="connsiteX0" fmla="*/ 1905 w 145637"/>
                      <a:gd name="connsiteY0" fmla="*/ 0 h 54483"/>
                      <a:gd name="connsiteX1" fmla="*/ 144494 w 145637"/>
                      <a:gd name="connsiteY1" fmla="*/ 54292 h 54483"/>
                      <a:gd name="connsiteX2" fmla="*/ 145638 w 145637"/>
                      <a:gd name="connsiteY2" fmla="*/ 54483 h 54483"/>
                      <a:gd name="connsiteX3" fmla="*/ 0 w 145637"/>
                      <a:gd name="connsiteY3" fmla="*/ 0 h 54483"/>
                      <a:gd name="connsiteX4" fmla="*/ 1905 w 145637"/>
                      <a:gd name="connsiteY4" fmla="*/ 0 h 54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5637" h="54483">
                        <a:moveTo>
                          <a:pt x="1905" y="0"/>
                        </a:moveTo>
                        <a:cubicBezTo>
                          <a:pt x="38195" y="24098"/>
                          <a:pt x="81439" y="41815"/>
                          <a:pt x="144494" y="54292"/>
                        </a:cubicBezTo>
                        <a:cubicBezTo>
                          <a:pt x="144875" y="54388"/>
                          <a:pt x="145256" y="54483"/>
                          <a:pt x="145638" y="54483"/>
                        </a:cubicBezTo>
                        <a:cubicBezTo>
                          <a:pt x="82010" y="45434"/>
                          <a:pt x="33433" y="22003"/>
                          <a:pt x="0" y="0"/>
                        </a:cubicBezTo>
                        <a:lnTo>
                          <a:pt x="1905" y="0"/>
                        </a:lnTo>
                        <a:close/>
                      </a:path>
                    </a:pathLst>
                  </a:custGeom>
                  <a:solidFill>
                    <a:srgbClr val="EE472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2" name="任意多边形: 形状 12161"/>
                  <p:cNvSpPr/>
                  <p:nvPr/>
                </p:nvSpPr>
                <p:spPr>
                  <a:xfrm>
                    <a:off x="8705468" y="3838860"/>
                    <a:ext cx="9429" cy="10667"/>
                  </a:xfrm>
                  <a:custGeom>
                    <a:avLst/>
                    <a:gdLst>
                      <a:gd name="connsiteX0" fmla="*/ 8858 w 9429"/>
                      <a:gd name="connsiteY0" fmla="*/ 95 h 10667"/>
                      <a:gd name="connsiteX1" fmla="*/ 9430 w 9429"/>
                      <a:gd name="connsiteY1" fmla="*/ 0 h 10667"/>
                      <a:gd name="connsiteX2" fmla="*/ 0 w 9429"/>
                      <a:gd name="connsiteY2" fmla="*/ 10668 h 10667"/>
                      <a:gd name="connsiteX3" fmla="*/ 8858 w 9429"/>
                      <a:gd name="connsiteY3" fmla="*/ 95 h 10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429" h="10667">
                        <a:moveTo>
                          <a:pt x="8858" y="95"/>
                        </a:moveTo>
                        <a:lnTo>
                          <a:pt x="9430" y="0"/>
                        </a:lnTo>
                        <a:cubicBezTo>
                          <a:pt x="6382" y="3524"/>
                          <a:pt x="3238" y="7049"/>
                          <a:pt x="0" y="10668"/>
                        </a:cubicBezTo>
                        <a:lnTo>
                          <a:pt x="8858" y="95"/>
                        </a:ln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3" name="任意多边形: 形状 12162"/>
                  <p:cNvSpPr/>
                  <p:nvPr/>
                </p:nvSpPr>
                <p:spPr>
                  <a:xfrm>
                    <a:off x="8557259" y="3581399"/>
                    <a:ext cx="184594" cy="18383"/>
                  </a:xfrm>
                  <a:custGeom>
                    <a:avLst/>
                    <a:gdLst>
                      <a:gd name="connsiteX0" fmla="*/ 184595 w 184594"/>
                      <a:gd name="connsiteY0" fmla="*/ 0 h 18383"/>
                      <a:gd name="connsiteX1" fmla="*/ 190 w 184594"/>
                      <a:gd name="connsiteY1" fmla="*/ 18383 h 18383"/>
                      <a:gd name="connsiteX2" fmla="*/ 0 w 184594"/>
                      <a:gd name="connsiteY2" fmla="*/ 17526 h 18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84594" h="18383">
                        <a:moveTo>
                          <a:pt x="184595" y="0"/>
                        </a:moveTo>
                        <a:lnTo>
                          <a:pt x="190" y="18383"/>
                        </a:lnTo>
                        <a:lnTo>
                          <a:pt x="0" y="17526"/>
                        </a:ln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4" name="任意多边形: 形状 12163"/>
                  <p:cNvSpPr/>
                  <p:nvPr/>
                </p:nvSpPr>
                <p:spPr>
                  <a:xfrm>
                    <a:off x="8735758" y="3733418"/>
                    <a:ext cx="2285" cy="1809"/>
                  </a:xfrm>
                  <a:custGeom>
                    <a:avLst/>
                    <a:gdLst>
                      <a:gd name="connsiteX0" fmla="*/ 0 w 2285"/>
                      <a:gd name="connsiteY0" fmla="*/ 0 h 1809"/>
                      <a:gd name="connsiteX1" fmla="*/ 2286 w 2285"/>
                      <a:gd name="connsiteY1" fmla="*/ 1810 h 1809"/>
                      <a:gd name="connsiteX2" fmla="*/ 667 w 2285"/>
                      <a:gd name="connsiteY2" fmla="*/ 667 h 1809"/>
                      <a:gd name="connsiteX3" fmla="*/ 571 w 2285"/>
                      <a:gd name="connsiteY3" fmla="*/ 571 h 1809"/>
                      <a:gd name="connsiteX4" fmla="*/ 190 w 2285"/>
                      <a:gd name="connsiteY4" fmla="*/ 286 h 1809"/>
                      <a:gd name="connsiteX5" fmla="*/ 0 w 2285"/>
                      <a:gd name="connsiteY5" fmla="*/ 0 h 1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5" h="1809">
                        <a:moveTo>
                          <a:pt x="0" y="0"/>
                        </a:moveTo>
                        <a:cubicBezTo>
                          <a:pt x="762" y="667"/>
                          <a:pt x="1524" y="1238"/>
                          <a:pt x="2286" y="1810"/>
                        </a:cubicBezTo>
                        <a:cubicBezTo>
                          <a:pt x="1714" y="1429"/>
                          <a:pt x="1238" y="1048"/>
                          <a:pt x="667" y="667"/>
                        </a:cubicBezTo>
                        <a:cubicBezTo>
                          <a:pt x="667" y="667"/>
                          <a:pt x="667" y="667"/>
                          <a:pt x="571" y="571"/>
                        </a:cubicBezTo>
                        <a:cubicBezTo>
                          <a:pt x="476" y="476"/>
                          <a:pt x="381" y="381"/>
                          <a:pt x="190" y="286"/>
                        </a:cubicBezTo>
                        <a:cubicBezTo>
                          <a:pt x="190" y="95"/>
                          <a:pt x="95" y="9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5" name="任意多边形: 形状 12164"/>
                  <p:cNvSpPr/>
                  <p:nvPr/>
                </p:nvSpPr>
                <p:spPr>
                  <a:xfrm>
                    <a:off x="8783914" y="3193800"/>
                    <a:ext cx="183300" cy="372644"/>
                  </a:xfrm>
                  <a:custGeom>
                    <a:avLst/>
                    <a:gdLst>
                      <a:gd name="connsiteX0" fmla="*/ 36044 w 183300"/>
                      <a:gd name="connsiteY0" fmla="*/ 47461 h 372644"/>
                      <a:gd name="connsiteX1" fmla="*/ 30425 w 183300"/>
                      <a:gd name="connsiteY1" fmla="*/ 49270 h 372644"/>
                      <a:gd name="connsiteX2" fmla="*/ 32234 w 183300"/>
                      <a:gd name="connsiteY2" fmla="*/ 54890 h 372644"/>
                      <a:gd name="connsiteX3" fmla="*/ 37854 w 183300"/>
                      <a:gd name="connsiteY3" fmla="*/ 53081 h 372644"/>
                      <a:gd name="connsiteX4" fmla="*/ 36044 w 183300"/>
                      <a:gd name="connsiteY4" fmla="*/ 47461 h 372644"/>
                      <a:gd name="connsiteX5" fmla="*/ 151392 w 183300"/>
                      <a:gd name="connsiteY5" fmla="*/ 60700 h 372644"/>
                      <a:gd name="connsiteX6" fmla="*/ 129961 w 183300"/>
                      <a:gd name="connsiteY6" fmla="*/ 88037 h 372644"/>
                      <a:gd name="connsiteX7" fmla="*/ 131580 w 183300"/>
                      <a:gd name="connsiteY7" fmla="*/ 106040 h 372644"/>
                      <a:gd name="connsiteX8" fmla="*/ 150249 w 183300"/>
                      <a:gd name="connsiteY8" fmla="*/ 311684 h 372644"/>
                      <a:gd name="connsiteX9" fmla="*/ 183301 w 183300"/>
                      <a:gd name="connsiteY9" fmla="*/ 327591 h 372644"/>
                      <a:gd name="connsiteX10" fmla="*/ 183301 w 183300"/>
                      <a:gd name="connsiteY10" fmla="*/ 327591 h 372644"/>
                      <a:gd name="connsiteX11" fmla="*/ 183205 w 183300"/>
                      <a:gd name="connsiteY11" fmla="*/ 327686 h 372644"/>
                      <a:gd name="connsiteX12" fmla="*/ 182729 w 183300"/>
                      <a:gd name="connsiteY12" fmla="*/ 328448 h 372644"/>
                      <a:gd name="connsiteX13" fmla="*/ 182062 w 183300"/>
                      <a:gd name="connsiteY13" fmla="*/ 329591 h 372644"/>
                      <a:gd name="connsiteX14" fmla="*/ 90813 w 183300"/>
                      <a:gd name="connsiteY14" fmla="*/ 372549 h 372644"/>
                      <a:gd name="connsiteX15" fmla="*/ 325 w 183300"/>
                      <a:gd name="connsiteY15" fmla="*/ 312923 h 372644"/>
                      <a:gd name="connsiteX16" fmla="*/ 40330 w 183300"/>
                      <a:gd name="connsiteY16" fmla="*/ 312732 h 372644"/>
                      <a:gd name="connsiteX17" fmla="*/ 61190 w 183300"/>
                      <a:gd name="connsiteY17" fmla="*/ 126614 h 372644"/>
                      <a:gd name="connsiteX18" fmla="*/ 61190 w 183300"/>
                      <a:gd name="connsiteY18" fmla="*/ 126614 h 372644"/>
                      <a:gd name="connsiteX19" fmla="*/ 1564 w 183300"/>
                      <a:gd name="connsiteY19" fmla="*/ 81751 h 372644"/>
                      <a:gd name="connsiteX20" fmla="*/ 516 w 183300"/>
                      <a:gd name="connsiteY20" fmla="*/ 74607 h 372644"/>
                      <a:gd name="connsiteX21" fmla="*/ 421 w 183300"/>
                      <a:gd name="connsiteY21" fmla="*/ 73750 h 372644"/>
                      <a:gd name="connsiteX22" fmla="*/ 2802 w 183300"/>
                      <a:gd name="connsiteY22" fmla="*/ 46032 h 372644"/>
                      <a:gd name="connsiteX23" fmla="*/ 30043 w 183300"/>
                      <a:gd name="connsiteY23" fmla="*/ 9266 h 372644"/>
                      <a:gd name="connsiteX24" fmla="*/ 67572 w 183300"/>
                      <a:gd name="connsiteY24" fmla="*/ 217 h 372644"/>
                      <a:gd name="connsiteX25" fmla="*/ 122722 w 183300"/>
                      <a:gd name="connsiteY25" fmla="*/ 48413 h 372644"/>
                      <a:gd name="connsiteX26" fmla="*/ 151392 w 183300"/>
                      <a:gd name="connsiteY26" fmla="*/ 60700 h 372644"/>
                      <a:gd name="connsiteX27" fmla="*/ 70144 w 183300"/>
                      <a:gd name="connsiteY27" fmla="*/ 54604 h 372644"/>
                      <a:gd name="connsiteX28" fmla="*/ 68334 w 183300"/>
                      <a:gd name="connsiteY28" fmla="*/ 48985 h 372644"/>
                      <a:gd name="connsiteX29" fmla="*/ 62619 w 183300"/>
                      <a:gd name="connsiteY29" fmla="*/ 50795 h 372644"/>
                      <a:gd name="connsiteX30" fmla="*/ 64429 w 183300"/>
                      <a:gd name="connsiteY30" fmla="*/ 56414 h 372644"/>
                      <a:gd name="connsiteX31" fmla="*/ 70144 w 183300"/>
                      <a:gd name="connsiteY31" fmla="*/ 54604 h 3726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83300" h="372644">
                        <a:moveTo>
                          <a:pt x="36044" y="47461"/>
                        </a:moveTo>
                        <a:cubicBezTo>
                          <a:pt x="33949" y="46413"/>
                          <a:pt x="31472" y="47175"/>
                          <a:pt x="30425" y="49270"/>
                        </a:cubicBezTo>
                        <a:cubicBezTo>
                          <a:pt x="29377" y="51366"/>
                          <a:pt x="30139" y="53843"/>
                          <a:pt x="32234" y="54890"/>
                        </a:cubicBezTo>
                        <a:cubicBezTo>
                          <a:pt x="34330" y="55938"/>
                          <a:pt x="36806" y="55176"/>
                          <a:pt x="37854" y="53081"/>
                        </a:cubicBezTo>
                        <a:cubicBezTo>
                          <a:pt x="38997" y="51080"/>
                          <a:pt x="38140" y="48508"/>
                          <a:pt x="36044" y="47461"/>
                        </a:cubicBezTo>
                        <a:close/>
                        <a:moveTo>
                          <a:pt x="151392" y="60700"/>
                        </a:moveTo>
                        <a:cubicBezTo>
                          <a:pt x="155773" y="86513"/>
                          <a:pt x="129961" y="88037"/>
                          <a:pt x="129961" y="88037"/>
                        </a:cubicBezTo>
                        <a:lnTo>
                          <a:pt x="131580" y="106040"/>
                        </a:lnTo>
                        <a:lnTo>
                          <a:pt x="150249" y="311684"/>
                        </a:lnTo>
                        <a:cubicBezTo>
                          <a:pt x="150249" y="311684"/>
                          <a:pt x="163584" y="315970"/>
                          <a:pt x="183301" y="327591"/>
                        </a:cubicBezTo>
                        <a:lnTo>
                          <a:pt x="183301" y="327591"/>
                        </a:lnTo>
                        <a:cubicBezTo>
                          <a:pt x="183301" y="327591"/>
                          <a:pt x="183301" y="327591"/>
                          <a:pt x="183205" y="327686"/>
                        </a:cubicBezTo>
                        <a:cubicBezTo>
                          <a:pt x="183110" y="327877"/>
                          <a:pt x="183015" y="328067"/>
                          <a:pt x="182729" y="328448"/>
                        </a:cubicBezTo>
                        <a:cubicBezTo>
                          <a:pt x="182539" y="328734"/>
                          <a:pt x="182348" y="329115"/>
                          <a:pt x="182062" y="329591"/>
                        </a:cubicBezTo>
                        <a:cubicBezTo>
                          <a:pt x="176252" y="338545"/>
                          <a:pt x="149296" y="374740"/>
                          <a:pt x="90813" y="372549"/>
                        </a:cubicBezTo>
                        <a:cubicBezTo>
                          <a:pt x="32234" y="370358"/>
                          <a:pt x="2516" y="316923"/>
                          <a:pt x="325" y="312923"/>
                        </a:cubicBezTo>
                        <a:cubicBezTo>
                          <a:pt x="24138" y="310827"/>
                          <a:pt x="40330" y="312732"/>
                          <a:pt x="40330" y="312732"/>
                        </a:cubicBezTo>
                        <a:lnTo>
                          <a:pt x="61190" y="126614"/>
                        </a:lnTo>
                        <a:lnTo>
                          <a:pt x="61190" y="126614"/>
                        </a:lnTo>
                        <a:cubicBezTo>
                          <a:pt x="39759" y="126423"/>
                          <a:pt x="9183" y="119279"/>
                          <a:pt x="1564" y="81751"/>
                        </a:cubicBezTo>
                        <a:cubicBezTo>
                          <a:pt x="1087" y="79370"/>
                          <a:pt x="707" y="76988"/>
                          <a:pt x="516" y="74607"/>
                        </a:cubicBezTo>
                        <a:cubicBezTo>
                          <a:pt x="421" y="74321"/>
                          <a:pt x="421" y="74036"/>
                          <a:pt x="421" y="73750"/>
                        </a:cubicBezTo>
                        <a:cubicBezTo>
                          <a:pt x="-627" y="63939"/>
                          <a:pt x="325" y="54604"/>
                          <a:pt x="2802" y="46032"/>
                        </a:cubicBezTo>
                        <a:cubicBezTo>
                          <a:pt x="8422" y="29554"/>
                          <a:pt x="20518" y="17076"/>
                          <a:pt x="30043" y="9266"/>
                        </a:cubicBezTo>
                        <a:cubicBezTo>
                          <a:pt x="40711" y="2503"/>
                          <a:pt x="53666" y="-926"/>
                          <a:pt x="67572" y="217"/>
                        </a:cubicBezTo>
                        <a:cubicBezTo>
                          <a:pt x="116911" y="4122"/>
                          <a:pt x="122722" y="48413"/>
                          <a:pt x="122722" y="48413"/>
                        </a:cubicBezTo>
                        <a:cubicBezTo>
                          <a:pt x="122722" y="48413"/>
                          <a:pt x="147010" y="34888"/>
                          <a:pt x="151392" y="60700"/>
                        </a:cubicBezTo>
                        <a:close/>
                        <a:moveTo>
                          <a:pt x="70144" y="54604"/>
                        </a:moveTo>
                        <a:cubicBezTo>
                          <a:pt x="71191" y="52509"/>
                          <a:pt x="70430" y="50032"/>
                          <a:pt x="68334" y="48985"/>
                        </a:cubicBezTo>
                        <a:cubicBezTo>
                          <a:pt x="66239" y="47937"/>
                          <a:pt x="63762" y="48699"/>
                          <a:pt x="62619" y="50795"/>
                        </a:cubicBezTo>
                        <a:cubicBezTo>
                          <a:pt x="61571" y="52890"/>
                          <a:pt x="62428" y="55366"/>
                          <a:pt x="64429" y="56414"/>
                        </a:cubicBezTo>
                        <a:cubicBezTo>
                          <a:pt x="66619" y="57462"/>
                          <a:pt x="69096" y="56605"/>
                          <a:pt x="70144" y="54604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6" name="任意多边形: 形状 12165"/>
                  <p:cNvSpPr/>
                  <p:nvPr/>
                </p:nvSpPr>
                <p:spPr>
                  <a:xfrm>
                    <a:off x="8707278" y="3762279"/>
                    <a:ext cx="285" cy="190"/>
                  </a:xfrm>
                  <a:custGeom>
                    <a:avLst/>
                    <a:gdLst>
                      <a:gd name="connsiteX0" fmla="*/ 0 w 285"/>
                      <a:gd name="connsiteY0" fmla="*/ 0 h 190"/>
                      <a:gd name="connsiteX1" fmla="*/ 285 w 285"/>
                      <a:gd name="connsiteY1" fmla="*/ 190 h 190"/>
                      <a:gd name="connsiteX2" fmla="*/ 0 w 285"/>
                      <a:gd name="connsiteY2" fmla="*/ 0 h 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85" h="190">
                        <a:moveTo>
                          <a:pt x="0" y="0"/>
                        </a:moveTo>
                        <a:cubicBezTo>
                          <a:pt x="95" y="95"/>
                          <a:pt x="190" y="190"/>
                          <a:pt x="285" y="190"/>
                        </a:cubicBezTo>
                        <a:cubicBezTo>
                          <a:pt x="190" y="190"/>
                          <a:pt x="190" y="9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7" name="任意多边形: 形状 12166"/>
                  <p:cNvSpPr/>
                  <p:nvPr/>
                </p:nvSpPr>
                <p:spPr>
                  <a:xfrm>
                    <a:off x="8527446" y="3587019"/>
                    <a:ext cx="80581" cy="263461"/>
                  </a:xfrm>
                  <a:custGeom>
                    <a:avLst/>
                    <a:gdLst>
                      <a:gd name="connsiteX0" fmla="*/ 30003 w 80581"/>
                      <a:gd name="connsiteY0" fmla="*/ 12763 h 263461"/>
                      <a:gd name="connsiteX1" fmla="*/ 80581 w 80581"/>
                      <a:gd name="connsiteY1" fmla="*/ 263462 h 263461"/>
                      <a:gd name="connsiteX2" fmla="*/ 52197 w 80581"/>
                      <a:gd name="connsiteY2" fmla="*/ 252127 h 263461"/>
                      <a:gd name="connsiteX3" fmla="*/ 0 w 80581"/>
                      <a:gd name="connsiteY3" fmla="*/ 0 h 26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581" h="263461">
                        <a:moveTo>
                          <a:pt x="30003" y="12763"/>
                        </a:moveTo>
                        <a:lnTo>
                          <a:pt x="80581" y="263462"/>
                        </a:lnTo>
                        <a:lnTo>
                          <a:pt x="52197" y="25212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48BC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8" name="任意多边形: 形状 12167"/>
                  <p:cNvSpPr/>
                  <p:nvPr/>
                </p:nvSpPr>
                <p:spPr>
                  <a:xfrm>
                    <a:off x="8557449" y="3599782"/>
                    <a:ext cx="50577" cy="250698"/>
                  </a:xfrm>
                  <a:custGeom>
                    <a:avLst/>
                    <a:gdLst>
                      <a:gd name="connsiteX0" fmla="*/ 0 w 50577"/>
                      <a:gd name="connsiteY0" fmla="*/ 0 h 250698"/>
                      <a:gd name="connsiteX1" fmla="*/ 0 w 50577"/>
                      <a:gd name="connsiteY1" fmla="*/ 0 h 250698"/>
                      <a:gd name="connsiteX2" fmla="*/ 50578 w 50577"/>
                      <a:gd name="connsiteY2" fmla="*/ 250698 h 250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0577" h="25069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0578" y="250698"/>
                        </a:lnTo>
                        <a:close/>
                      </a:path>
                    </a:pathLst>
                  </a:custGeom>
                  <a:solidFill>
                    <a:srgbClr val="548BC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69" name="任意多边形: 形状 12168"/>
                  <p:cNvSpPr/>
                  <p:nvPr/>
                </p:nvSpPr>
                <p:spPr>
                  <a:xfrm>
                    <a:off x="8784335" y="3506723"/>
                    <a:ext cx="181737" cy="61313"/>
                  </a:xfrm>
                  <a:custGeom>
                    <a:avLst/>
                    <a:gdLst>
                      <a:gd name="connsiteX0" fmla="*/ 0 w 181737"/>
                      <a:gd name="connsiteY0" fmla="*/ 0 h 61313"/>
                      <a:gd name="connsiteX1" fmla="*/ 90488 w 181737"/>
                      <a:gd name="connsiteY1" fmla="*/ 59626 h 61313"/>
                      <a:gd name="connsiteX2" fmla="*/ 181737 w 181737"/>
                      <a:gd name="connsiteY2" fmla="*/ 16669 h 61313"/>
                      <a:gd name="connsiteX3" fmla="*/ 78105 w 181737"/>
                      <a:gd name="connsiteY3" fmla="*/ 59722 h 61313"/>
                      <a:gd name="connsiteX4" fmla="*/ 0 w 181737"/>
                      <a:gd name="connsiteY4" fmla="*/ 0 h 61313"/>
                      <a:gd name="connsiteX5" fmla="*/ 0 w 181737"/>
                      <a:gd name="connsiteY5" fmla="*/ 0 h 61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737" h="61313">
                        <a:moveTo>
                          <a:pt x="0" y="0"/>
                        </a:moveTo>
                        <a:cubicBezTo>
                          <a:pt x="2096" y="4000"/>
                          <a:pt x="31909" y="57436"/>
                          <a:pt x="90488" y="59626"/>
                        </a:cubicBezTo>
                        <a:cubicBezTo>
                          <a:pt x="148971" y="61817"/>
                          <a:pt x="175927" y="25717"/>
                          <a:pt x="181737" y="16669"/>
                        </a:cubicBezTo>
                        <a:cubicBezTo>
                          <a:pt x="175450" y="26670"/>
                          <a:pt x="144018" y="70104"/>
                          <a:pt x="78105" y="59722"/>
                        </a:cubicBezTo>
                        <a:cubicBezTo>
                          <a:pt x="21336" y="50863"/>
                          <a:pt x="1524" y="3715"/>
                          <a:pt x="0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0" name="任意多边形: 形状 12169"/>
                  <p:cNvSpPr/>
                  <p:nvPr/>
                </p:nvSpPr>
                <p:spPr>
                  <a:xfrm>
                    <a:off x="8564308" y="3533869"/>
                    <a:ext cx="52482" cy="53816"/>
                  </a:xfrm>
                  <a:custGeom>
                    <a:avLst/>
                    <a:gdLst>
                      <a:gd name="connsiteX0" fmla="*/ 52483 w 52482"/>
                      <a:gd name="connsiteY0" fmla="*/ 53816 h 53816"/>
                      <a:gd name="connsiteX1" fmla="*/ 52483 w 52482"/>
                      <a:gd name="connsiteY1" fmla="*/ 53816 h 53816"/>
                      <a:gd name="connsiteX2" fmla="*/ 0 w 52482"/>
                      <a:gd name="connsiteY2" fmla="*/ 0 h 53816"/>
                      <a:gd name="connsiteX3" fmla="*/ 52483 w 52482"/>
                      <a:gd name="connsiteY3" fmla="*/ 53816 h 53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482" h="53816">
                        <a:moveTo>
                          <a:pt x="52483" y="53816"/>
                        </a:moveTo>
                        <a:lnTo>
                          <a:pt x="52483" y="53816"/>
                        </a:lnTo>
                        <a:cubicBezTo>
                          <a:pt x="52483" y="53816"/>
                          <a:pt x="35243" y="24479"/>
                          <a:pt x="0" y="0"/>
                        </a:cubicBezTo>
                        <a:cubicBezTo>
                          <a:pt x="21241" y="13430"/>
                          <a:pt x="42386" y="31337"/>
                          <a:pt x="52483" y="53816"/>
                        </a:cubicBezTo>
                        <a:close/>
                      </a:path>
                    </a:pathLst>
                  </a:custGeom>
                  <a:solidFill>
                    <a:srgbClr val="EBEC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1" name="任意多边形: 形状 12170"/>
                  <p:cNvSpPr/>
                  <p:nvPr/>
                </p:nvSpPr>
                <p:spPr>
                  <a:xfrm>
                    <a:off x="8812243" y="3167051"/>
                    <a:ext cx="141911" cy="132693"/>
                  </a:xfrm>
                  <a:custGeom>
                    <a:avLst/>
                    <a:gdLst>
                      <a:gd name="connsiteX0" fmla="*/ 104299 w 141911"/>
                      <a:gd name="connsiteY0" fmla="*/ 5821 h 132693"/>
                      <a:gd name="connsiteX1" fmla="*/ 133160 w 141911"/>
                      <a:gd name="connsiteY1" fmla="*/ 35920 h 132693"/>
                      <a:gd name="connsiteX2" fmla="*/ 103347 w 141911"/>
                      <a:gd name="connsiteY2" fmla="*/ 132694 h 132693"/>
                      <a:gd name="connsiteX3" fmla="*/ 101727 w 141911"/>
                      <a:gd name="connsiteY3" fmla="*/ 114691 h 132693"/>
                      <a:gd name="connsiteX4" fmla="*/ 123158 w 141911"/>
                      <a:gd name="connsiteY4" fmla="*/ 87355 h 132693"/>
                      <a:gd name="connsiteX5" fmla="*/ 94583 w 141911"/>
                      <a:gd name="connsiteY5" fmla="*/ 74972 h 132693"/>
                      <a:gd name="connsiteX6" fmla="*/ 39434 w 141911"/>
                      <a:gd name="connsiteY6" fmla="*/ 26776 h 132693"/>
                      <a:gd name="connsiteX7" fmla="*/ 1905 w 141911"/>
                      <a:gd name="connsiteY7" fmla="*/ 35824 h 132693"/>
                      <a:gd name="connsiteX8" fmla="*/ 0 w 141911"/>
                      <a:gd name="connsiteY8" fmla="*/ 37063 h 132693"/>
                      <a:gd name="connsiteX9" fmla="*/ 104299 w 141911"/>
                      <a:gd name="connsiteY9" fmla="*/ 5821 h 132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1911" h="132693">
                        <a:moveTo>
                          <a:pt x="104299" y="5821"/>
                        </a:moveTo>
                        <a:cubicBezTo>
                          <a:pt x="115729" y="11345"/>
                          <a:pt x="125730" y="20965"/>
                          <a:pt x="133160" y="35920"/>
                        </a:cubicBezTo>
                        <a:cubicBezTo>
                          <a:pt x="164021" y="98404"/>
                          <a:pt x="103347" y="132694"/>
                          <a:pt x="103347" y="132694"/>
                        </a:cubicBezTo>
                        <a:lnTo>
                          <a:pt x="101727" y="114691"/>
                        </a:lnTo>
                        <a:cubicBezTo>
                          <a:pt x="101727" y="114691"/>
                          <a:pt x="127445" y="113167"/>
                          <a:pt x="123158" y="87355"/>
                        </a:cubicBezTo>
                        <a:cubicBezTo>
                          <a:pt x="118777" y="61542"/>
                          <a:pt x="94583" y="74972"/>
                          <a:pt x="94583" y="74972"/>
                        </a:cubicBezTo>
                        <a:cubicBezTo>
                          <a:pt x="94583" y="74972"/>
                          <a:pt x="88868" y="30776"/>
                          <a:pt x="39434" y="26776"/>
                        </a:cubicBezTo>
                        <a:cubicBezTo>
                          <a:pt x="25432" y="25728"/>
                          <a:pt x="12573" y="29062"/>
                          <a:pt x="1905" y="35824"/>
                        </a:cubicBezTo>
                        <a:cubicBezTo>
                          <a:pt x="1238" y="36205"/>
                          <a:pt x="667" y="36586"/>
                          <a:pt x="0" y="37063"/>
                        </a:cubicBezTo>
                        <a:cubicBezTo>
                          <a:pt x="26004" y="9250"/>
                          <a:pt x="71057" y="-10277"/>
                          <a:pt x="104299" y="582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2" name="任意多边形: 形状 12171"/>
                  <p:cNvSpPr/>
                  <p:nvPr/>
                </p:nvSpPr>
                <p:spPr>
                  <a:xfrm>
                    <a:off x="8813872" y="3240794"/>
                    <a:ext cx="8363" cy="8363"/>
                  </a:xfrm>
                  <a:custGeom>
                    <a:avLst/>
                    <a:gdLst>
                      <a:gd name="connsiteX0" fmla="*/ 6087 w 8363"/>
                      <a:gd name="connsiteY0" fmla="*/ 467 h 8363"/>
                      <a:gd name="connsiteX1" fmla="*/ 7896 w 8363"/>
                      <a:gd name="connsiteY1" fmla="*/ 6087 h 8363"/>
                      <a:gd name="connsiteX2" fmla="*/ 2277 w 8363"/>
                      <a:gd name="connsiteY2" fmla="*/ 7897 h 8363"/>
                      <a:gd name="connsiteX3" fmla="*/ 467 w 8363"/>
                      <a:gd name="connsiteY3" fmla="*/ 2277 h 8363"/>
                      <a:gd name="connsiteX4" fmla="*/ 6087 w 8363"/>
                      <a:gd name="connsiteY4" fmla="*/ 467 h 8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63" h="8363">
                        <a:moveTo>
                          <a:pt x="6087" y="467"/>
                        </a:moveTo>
                        <a:cubicBezTo>
                          <a:pt x="8182" y="1515"/>
                          <a:pt x="8945" y="4087"/>
                          <a:pt x="7896" y="6087"/>
                        </a:cubicBezTo>
                        <a:cubicBezTo>
                          <a:pt x="6849" y="8183"/>
                          <a:pt x="4277" y="8944"/>
                          <a:pt x="2277" y="7897"/>
                        </a:cubicBezTo>
                        <a:cubicBezTo>
                          <a:pt x="181" y="6849"/>
                          <a:pt x="-580" y="4277"/>
                          <a:pt x="467" y="2277"/>
                        </a:cubicBezTo>
                        <a:cubicBezTo>
                          <a:pt x="1515" y="181"/>
                          <a:pt x="4087" y="-581"/>
                          <a:pt x="6087" y="46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3" name="任意多边形: 形状 12172"/>
                  <p:cNvSpPr/>
                  <p:nvPr/>
                </p:nvSpPr>
                <p:spPr>
                  <a:xfrm>
                    <a:off x="8496299" y="3505294"/>
                    <a:ext cx="42004" cy="86106"/>
                  </a:xfrm>
                  <a:custGeom>
                    <a:avLst/>
                    <a:gdLst>
                      <a:gd name="connsiteX0" fmla="*/ 31147 w 42004"/>
                      <a:gd name="connsiteY0" fmla="*/ 81725 h 86106"/>
                      <a:gd name="connsiteX1" fmla="*/ 0 w 42004"/>
                      <a:gd name="connsiteY1" fmla="*/ 2381 h 86106"/>
                      <a:gd name="connsiteX2" fmla="*/ 7239 w 42004"/>
                      <a:gd name="connsiteY2" fmla="*/ 0 h 86106"/>
                      <a:gd name="connsiteX3" fmla="*/ 7715 w 42004"/>
                      <a:gd name="connsiteY3" fmla="*/ 1333 h 86106"/>
                      <a:gd name="connsiteX4" fmla="*/ 42005 w 42004"/>
                      <a:gd name="connsiteY4" fmla="*/ 86106 h 86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004" h="86106">
                        <a:moveTo>
                          <a:pt x="31147" y="81725"/>
                        </a:moveTo>
                        <a:lnTo>
                          <a:pt x="0" y="2381"/>
                        </a:lnTo>
                        <a:lnTo>
                          <a:pt x="7239" y="0"/>
                        </a:lnTo>
                        <a:lnTo>
                          <a:pt x="7715" y="1333"/>
                        </a:lnTo>
                        <a:lnTo>
                          <a:pt x="42005" y="86106"/>
                        </a:lnTo>
                        <a:close/>
                      </a:path>
                    </a:pathLst>
                  </a:custGeom>
                  <a:solidFill>
                    <a:srgbClr val="548BC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4" name="任意多边形: 形状 12173"/>
                  <p:cNvSpPr/>
                  <p:nvPr/>
                </p:nvSpPr>
                <p:spPr>
                  <a:xfrm>
                    <a:off x="8718708" y="3672839"/>
                    <a:ext cx="51911" cy="41147"/>
                  </a:xfrm>
                  <a:custGeom>
                    <a:avLst/>
                    <a:gdLst>
                      <a:gd name="connsiteX0" fmla="*/ 51531 w 51911"/>
                      <a:gd name="connsiteY0" fmla="*/ 39433 h 41147"/>
                      <a:gd name="connsiteX1" fmla="*/ 51911 w 51911"/>
                      <a:gd name="connsiteY1" fmla="*/ 41148 h 41147"/>
                      <a:gd name="connsiteX2" fmla="*/ 0 w 51911"/>
                      <a:gd name="connsiteY2" fmla="*/ 0 h 41147"/>
                      <a:gd name="connsiteX3" fmla="*/ 51531 w 51911"/>
                      <a:gd name="connsiteY3" fmla="*/ 39433 h 41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911" h="41147">
                        <a:moveTo>
                          <a:pt x="51531" y="39433"/>
                        </a:moveTo>
                        <a:lnTo>
                          <a:pt x="51911" y="41148"/>
                        </a:lnTo>
                        <a:cubicBezTo>
                          <a:pt x="35529" y="26289"/>
                          <a:pt x="14859" y="8668"/>
                          <a:pt x="0" y="0"/>
                        </a:cubicBezTo>
                        <a:cubicBezTo>
                          <a:pt x="15050" y="8192"/>
                          <a:pt x="35243" y="24955"/>
                          <a:pt x="51531" y="39433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5" name="任意多边形: 形状 12174"/>
                  <p:cNvSpPr/>
                  <p:nvPr/>
                </p:nvSpPr>
                <p:spPr>
                  <a:xfrm>
                    <a:off x="8947117" y="3953636"/>
                    <a:ext cx="29336" cy="1727"/>
                  </a:xfrm>
                  <a:custGeom>
                    <a:avLst/>
                    <a:gdLst>
                      <a:gd name="connsiteX0" fmla="*/ 29146 w 29336"/>
                      <a:gd name="connsiteY0" fmla="*/ 0 h 1727"/>
                      <a:gd name="connsiteX1" fmla="*/ 29337 w 29336"/>
                      <a:gd name="connsiteY1" fmla="*/ 1524 h 1727"/>
                      <a:gd name="connsiteX2" fmla="*/ 0 w 29336"/>
                      <a:gd name="connsiteY2" fmla="*/ 1429 h 1727"/>
                      <a:gd name="connsiteX3" fmla="*/ 29146 w 29336"/>
                      <a:gd name="connsiteY3" fmla="*/ 0 h 1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336" h="1727">
                        <a:moveTo>
                          <a:pt x="29146" y="0"/>
                        </a:moveTo>
                        <a:lnTo>
                          <a:pt x="29337" y="1524"/>
                        </a:lnTo>
                        <a:cubicBezTo>
                          <a:pt x="19240" y="1810"/>
                          <a:pt x="9525" y="1810"/>
                          <a:pt x="0" y="1429"/>
                        </a:cubicBezTo>
                        <a:cubicBezTo>
                          <a:pt x="9334" y="1524"/>
                          <a:pt x="19145" y="1143"/>
                          <a:pt x="29146" y="0"/>
                        </a:cubicBezTo>
                        <a:close/>
                      </a:path>
                    </a:pathLst>
                  </a:custGeom>
                  <a:solidFill>
                    <a:srgbClr val="EE472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6" name="任意多边形: 形状 12175"/>
                  <p:cNvSpPr/>
                  <p:nvPr/>
                </p:nvSpPr>
                <p:spPr>
                  <a:xfrm>
                    <a:off x="8735376" y="3733228"/>
                    <a:ext cx="571" cy="476"/>
                  </a:xfrm>
                  <a:custGeom>
                    <a:avLst/>
                    <a:gdLst>
                      <a:gd name="connsiteX0" fmla="*/ 381 w 571"/>
                      <a:gd name="connsiteY0" fmla="*/ 191 h 476"/>
                      <a:gd name="connsiteX1" fmla="*/ 571 w 571"/>
                      <a:gd name="connsiteY1" fmla="*/ 476 h 476"/>
                      <a:gd name="connsiteX2" fmla="*/ 0 w 571"/>
                      <a:gd name="connsiteY2" fmla="*/ 0 h 476"/>
                      <a:gd name="connsiteX3" fmla="*/ 381 w 571"/>
                      <a:gd name="connsiteY3" fmla="*/ 191 h 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" h="476">
                        <a:moveTo>
                          <a:pt x="381" y="191"/>
                        </a:moveTo>
                        <a:cubicBezTo>
                          <a:pt x="477" y="286"/>
                          <a:pt x="571" y="381"/>
                          <a:pt x="571" y="476"/>
                        </a:cubicBezTo>
                        <a:cubicBezTo>
                          <a:pt x="381" y="286"/>
                          <a:pt x="191" y="191"/>
                          <a:pt x="0" y="0"/>
                        </a:cubicBezTo>
                        <a:cubicBezTo>
                          <a:pt x="191" y="0"/>
                          <a:pt x="286" y="95"/>
                          <a:pt x="381" y="191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7" name="任意多边形: 形状 12176"/>
                  <p:cNvSpPr/>
                  <p:nvPr/>
                </p:nvSpPr>
                <p:spPr>
                  <a:xfrm>
                    <a:off x="8747949" y="3506913"/>
                    <a:ext cx="34385" cy="5810"/>
                  </a:xfrm>
                  <a:custGeom>
                    <a:avLst/>
                    <a:gdLst>
                      <a:gd name="connsiteX0" fmla="*/ 0 w 34385"/>
                      <a:gd name="connsiteY0" fmla="*/ 5810 h 5810"/>
                      <a:gd name="connsiteX1" fmla="*/ 34386 w 34385"/>
                      <a:gd name="connsiteY1" fmla="*/ 0 h 5810"/>
                      <a:gd name="connsiteX2" fmla="*/ 0 w 34385"/>
                      <a:gd name="connsiteY2" fmla="*/ 5810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4385" h="5810">
                        <a:moveTo>
                          <a:pt x="0" y="5810"/>
                        </a:moveTo>
                        <a:cubicBezTo>
                          <a:pt x="12382" y="2858"/>
                          <a:pt x="24003" y="1048"/>
                          <a:pt x="34386" y="0"/>
                        </a:cubicBezTo>
                        <a:cubicBezTo>
                          <a:pt x="29623" y="1048"/>
                          <a:pt x="16764" y="3715"/>
                          <a:pt x="0" y="5810"/>
                        </a:cubicBezTo>
                        <a:close/>
                      </a:path>
                    </a:pathLst>
                  </a:custGeom>
                  <a:solidFill>
                    <a:srgbClr val="FBDD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8" name="任意多边形: 形状 12177"/>
                  <p:cNvSpPr/>
                  <p:nvPr/>
                </p:nvSpPr>
                <p:spPr>
                  <a:xfrm>
                    <a:off x="8504110" y="3506723"/>
                    <a:ext cx="112585" cy="87534"/>
                  </a:xfrm>
                  <a:custGeom>
                    <a:avLst/>
                    <a:gdLst>
                      <a:gd name="connsiteX0" fmla="*/ 112586 w 112585"/>
                      <a:gd name="connsiteY0" fmla="*/ 80963 h 87534"/>
                      <a:gd name="connsiteX1" fmla="*/ 41434 w 112585"/>
                      <a:gd name="connsiteY1" fmla="*/ 87535 h 87534"/>
                      <a:gd name="connsiteX2" fmla="*/ 41434 w 112585"/>
                      <a:gd name="connsiteY2" fmla="*/ 87535 h 87534"/>
                      <a:gd name="connsiteX3" fmla="*/ 34194 w 112585"/>
                      <a:gd name="connsiteY3" fmla="*/ 84677 h 87534"/>
                      <a:gd name="connsiteX4" fmla="*/ 0 w 112585"/>
                      <a:gd name="connsiteY4" fmla="*/ 0 h 87534"/>
                      <a:gd name="connsiteX5" fmla="*/ 14668 w 112585"/>
                      <a:gd name="connsiteY5" fmla="*/ 4286 h 87534"/>
                      <a:gd name="connsiteX6" fmla="*/ 60198 w 112585"/>
                      <a:gd name="connsiteY6" fmla="*/ 27242 h 87534"/>
                      <a:gd name="connsiteX7" fmla="*/ 112586 w 112585"/>
                      <a:gd name="connsiteY7" fmla="*/ 80963 h 87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2585" h="87534">
                        <a:moveTo>
                          <a:pt x="112586" y="80963"/>
                        </a:moveTo>
                        <a:lnTo>
                          <a:pt x="41434" y="87535"/>
                        </a:lnTo>
                        <a:lnTo>
                          <a:pt x="41434" y="87535"/>
                        </a:lnTo>
                        <a:lnTo>
                          <a:pt x="34194" y="84677"/>
                        </a:lnTo>
                        <a:lnTo>
                          <a:pt x="0" y="0"/>
                        </a:lnTo>
                        <a:cubicBezTo>
                          <a:pt x="5048" y="1238"/>
                          <a:pt x="10001" y="2667"/>
                          <a:pt x="14668" y="4286"/>
                        </a:cubicBezTo>
                        <a:cubicBezTo>
                          <a:pt x="26384" y="9049"/>
                          <a:pt x="43339" y="16669"/>
                          <a:pt x="60198" y="27242"/>
                        </a:cubicBezTo>
                        <a:cubicBezTo>
                          <a:pt x="95441" y="51721"/>
                          <a:pt x="112586" y="80963"/>
                          <a:pt x="112586" y="80963"/>
                        </a:cubicBezTo>
                        <a:close/>
                      </a:path>
                    </a:pathLst>
                  </a:custGeom>
                  <a:solidFill>
                    <a:srgbClr val="EBEC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79" name="任意多边形: 形状 12178"/>
                  <p:cNvSpPr/>
                  <p:nvPr/>
                </p:nvSpPr>
                <p:spPr>
                  <a:xfrm>
                    <a:off x="8906826" y="3951541"/>
                    <a:ext cx="39719" cy="3619"/>
                  </a:xfrm>
                  <a:custGeom>
                    <a:avLst/>
                    <a:gdLst>
                      <a:gd name="connsiteX0" fmla="*/ 39720 w 39719"/>
                      <a:gd name="connsiteY0" fmla="*/ 3620 h 3619"/>
                      <a:gd name="connsiteX1" fmla="*/ 0 w 39719"/>
                      <a:gd name="connsiteY1" fmla="*/ 0 h 3619"/>
                      <a:gd name="connsiteX2" fmla="*/ 39720 w 39719"/>
                      <a:gd name="connsiteY2" fmla="*/ 3620 h 3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9719" h="3619">
                        <a:moveTo>
                          <a:pt x="39720" y="3620"/>
                        </a:moveTo>
                        <a:cubicBezTo>
                          <a:pt x="24861" y="3524"/>
                          <a:pt x="11240" y="2191"/>
                          <a:pt x="0" y="0"/>
                        </a:cubicBezTo>
                        <a:cubicBezTo>
                          <a:pt x="12573" y="1810"/>
                          <a:pt x="25813" y="3048"/>
                          <a:pt x="39720" y="3620"/>
                        </a:cubicBez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0" name="任意多边形: 形状 12179"/>
                  <p:cNvSpPr/>
                  <p:nvPr/>
                </p:nvSpPr>
                <p:spPr>
                  <a:xfrm>
                    <a:off x="8634896" y="3667942"/>
                    <a:ext cx="162487" cy="163393"/>
                  </a:xfrm>
                  <a:custGeom>
                    <a:avLst/>
                    <a:gdLst>
                      <a:gd name="connsiteX0" fmla="*/ 135818 w 162487"/>
                      <a:gd name="connsiteY0" fmla="*/ 46140 h 163393"/>
                      <a:gd name="connsiteX1" fmla="*/ 162488 w 162487"/>
                      <a:gd name="connsiteY1" fmla="*/ 71382 h 163393"/>
                      <a:gd name="connsiteX2" fmla="*/ 155535 w 162487"/>
                      <a:gd name="connsiteY2" fmla="*/ 80335 h 163393"/>
                      <a:gd name="connsiteX3" fmla="*/ 85812 w 162487"/>
                      <a:gd name="connsiteY3" fmla="*/ 163393 h 163393"/>
                      <a:gd name="connsiteX4" fmla="*/ 1516 w 162487"/>
                      <a:gd name="connsiteY4" fmla="*/ 68524 h 163393"/>
                      <a:gd name="connsiteX5" fmla="*/ 2372 w 162487"/>
                      <a:gd name="connsiteY5" fmla="*/ 67667 h 163393"/>
                      <a:gd name="connsiteX6" fmla="*/ 71619 w 162487"/>
                      <a:gd name="connsiteY6" fmla="*/ 93765 h 163393"/>
                      <a:gd name="connsiteX7" fmla="*/ 72476 w 162487"/>
                      <a:gd name="connsiteY7" fmla="*/ 94337 h 163393"/>
                      <a:gd name="connsiteX8" fmla="*/ 72762 w 162487"/>
                      <a:gd name="connsiteY8" fmla="*/ 94527 h 163393"/>
                      <a:gd name="connsiteX9" fmla="*/ 72858 w 162487"/>
                      <a:gd name="connsiteY9" fmla="*/ 94623 h 163393"/>
                      <a:gd name="connsiteX10" fmla="*/ 76953 w 162487"/>
                      <a:gd name="connsiteY10" fmla="*/ 97480 h 163393"/>
                      <a:gd name="connsiteX11" fmla="*/ 69714 w 162487"/>
                      <a:gd name="connsiteY11" fmla="*/ 91956 h 163393"/>
                      <a:gd name="connsiteX12" fmla="*/ 69334 w 162487"/>
                      <a:gd name="connsiteY12" fmla="*/ 91670 h 163393"/>
                      <a:gd name="connsiteX13" fmla="*/ 31614 w 162487"/>
                      <a:gd name="connsiteY13" fmla="*/ 31377 h 163393"/>
                      <a:gd name="connsiteX14" fmla="*/ 31614 w 162487"/>
                      <a:gd name="connsiteY14" fmla="*/ 31377 h 163393"/>
                      <a:gd name="connsiteX15" fmla="*/ 32186 w 162487"/>
                      <a:gd name="connsiteY15" fmla="*/ 30900 h 163393"/>
                      <a:gd name="connsiteX16" fmla="*/ 34853 w 162487"/>
                      <a:gd name="connsiteY16" fmla="*/ 29281 h 163393"/>
                      <a:gd name="connsiteX17" fmla="*/ 35901 w 162487"/>
                      <a:gd name="connsiteY17" fmla="*/ 28900 h 163393"/>
                      <a:gd name="connsiteX18" fmla="*/ 36377 w 162487"/>
                      <a:gd name="connsiteY18" fmla="*/ 28710 h 163393"/>
                      <a:gd name="connsiteX19" fmla="*/ 66190 w 162487"/>
                      <a:gd name="connsiteY19" fmla="*/ 38711 h 163393"/>
                      <a:gd name="connsiteX20" fmla="*/ 66571 w 162487"/>
                      <a:gd name="connsiteY20" fmla="*/ 38997 h 163393"/>
                      <a:gd name="connsiteX21" fmla="*/ 101433 w 162487"/>
                      <a:gd name="connsiteY21" fmla="*/ 66143 h 163393"/>
                      <a:gd name="connsiteX22" fmla="*/ 101528 w 162487"/>
                      <a:gd name="connsiteY22" fmla="*/ 66238 h 163393"/>
                      <a:gd name="connsiteX23" fmla="*/ 103147 w 162487"/>
                      <a:gd name="connsiteY23" fmla="*/ 67381 h 163393"/>
                      <a:gd name="connsiteX24" fmla="*/ 100861 w 162487"/>
                      <a:gd name="connsiteY24" fmla="*/ 65571 h 163393"/>
                      <a:gd name="connsiteX25" fmla="*/ 64476 w 162487"/>
                      <a:gd name="connsiteY25" fmla="*/ 1754 h 163393"/>
                      <a:gd name="connsiteX26" fmla="*/ 65142 w 162487"/>
                      <a:gd name="connsiteY26" fmla="*/ 1182 h 163393"/>
                      <a:gd name="connsiteX27" fmla="*/ 65523 w 162487"/>
                      <a:gd name="connsiteY27" fmla="*/ 897 h 163393"/>
                      <a:gd name="connsiteX28" fmla="*/ 82954 w 162487"/>
                      <a:gd name="connsiteY28" fmla="*/ 4611 h 163393"/>
                      <a:gd name="connsiteX29" fmla="*/ 83716 w 162487"/>
                      <a:gd name="connsiteY29" fmla="*/ 4992 h 163393"/>
                      <a:gd name="connsiteX30" fmla="*/ 135818 w 162487"/>
                      <a:gd name="connsiteY30" fmla="*/ 46140 h 163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162487" h="163393">
                        <a:moveTo>
                          <a:pt x="135818" y="46140"/>
                        </a:moveTo>
                        <a:cubicBezTo>
                          <a:pt x="150963" y="59952"/>
                          <a:pt x="162488" y="71382"/>
                          <a:pt x="162488" y="71382"/>
                        </a:cubicBezTo>
                        <a:cubicBezTo>
                          <a:pt x="160392" y="74144"/>
                          <a:pt x="158011" y="77097"/>
                          <a:pt x="155535" y="80335"/>
                        </a:cubicBezTo>
                        <a:lnTo>
                          <a:pt x="85812" y="163393"/>
                        </a:lnTo>
                        <a:cubicBezTo>
                          <a:pt x="78477" y="157583"/>
                          <a:pt x="-12772" y="84336"/>
                          <a:pt x="1516" y="68524"/>
                        </a:cubicBezTo>
                        <a:cubicBezTo>
                          <a:pt x="1801" y="68143"/>
                          <a:pt x="2087" y="67857"/>
                          <a:pt x="2372" y="67667"/>
                        </a:cubicBezTo>
                        <a:cubicBezTo>
                          <a:pt x="14850" y="57094"/>
                          <a:pt x="53998" y="81669"/>
                          <a:pt x="71619" y="93765"/>
                        </a:cubicBezTo>
                        <a:cubicBezTo>
                          <a:pt x="72000" y="93956"/>
                          <a:pt x="72286" y="94146"/>
                          <a:pt x="72476" y="94337"/>
                        </a:cubicBezTo>
                        <a:cubicBezTo>
                          <a:pt x="72572" y="94432"/>
                          <a:pt x="72667" y="94527"/>
                          <a:pt x="72762" y="94527"/>
                        </a:cubicBezTo>
                        <a:cubicBezTo>
                          <a:pt x="72858" y="94527"/>
                          <a:pt x="72858" y="94623"/>
                          <a:pt x="72858" y="94623"/>
                        </a:cubicBezTo>
                        <a:cubicBezTo>
                          <a:pt x="74477" y="95670"/>
                          <a:pt x="75810" y="96623"/>
                          <a:pt x="76953" y="97480"/>
                        </a:cubicBezTo>
                        <a:cubicBezTo>
                          <a:pt x="75144" y="96051"/>
                          <a:pt x="72667" y="94242"/>
                          <a:pt x="69714" y="91956"/>
                        </a:cubicBezTo>
                        <a:cubicBezTo>
                          <a:pt x="69619" y="91956"/>
                          <a:pt x="69524" y="91765"/>
                          <a:pt x="69334" y="91670"/>
                        </a:cubicBezTo>
                        <a:cubicBezTo>
                          <a:pt x="57237" y="81002"/>
                          <a:pt x="18374" y="44902"/>
                          <a:pt x="31614" y="31377"/>
                        </a:cubicBezTo>
                        <a:lnTo>
                          <a:pt x="31614" y="31377"/>
                        </a:lnTo>
                        <a:cubicBezTo>
                          <a:pt x="31805" y="31186"/>
                          <a:pt x="31995" y="30996"/>
                          <a:pt x="32186" y="30900"/>
                        </a:cubicBezTo>
                        <a:cubicBezTo>
                          <a:pt x="33043" y="30234"/>
                          <a:pt x="33900" y="29662"/>
                          <a:pt x="34853" y="29281"/>
                        </a:cubicBezTo>
                        <a:cubicBezTo>
                          <a:pt x="35234" y="29091"/>
                          <a:pt x="35520" y="28995"/>
                          <a:pt x="35901" y="28900"/>
                        </a:cubicBezTo>
                        <a:cubicBezTo>
                          <a:pt x="36091" y="28805"/>
                          <a:pt x="36281" y="28805"/>
                          <a:pt x="36377" y="28710"/>
                        </a:cubicBezTo>
                        <a:cubicBezTo>
                          <a:pt x="43901" y="26805"/>
                          <a:pt x="55141" y="31758"/>
                          <a:pt x="66190" y="38711"/>
                        </a:cubicBezTo>
                        <a:cubicBezTo>
                          <a:pt x="66285" y="38806"/>
                          <a:pt x="66476" y="38901"/>
                          <a:pt x="66571" y="38997"/>
                        </a:cubicBezTo>
                        <a:cubicBezTo>
                          <a:pt x="79144" y="47569"/>
                          <a:pt x="91908" y="59285"/>
                          <a:pt x="101433" y="66143"/>
                        </a:cubicBezTo>
                        <a:cubicBezTo>
                          <a:pt x="101528" y="66238"/>
                          <a:pt x="101528" y="66238"/>
                          <a:pt x="101528" y="66238"/>
                        </a:cubicBezTo>
                        <a:cubicBezTo>
                          <a:pt x="102100" y="66619"/>
                          <a:pt x="102576" y="67000"/>
                          <a:pt x="103147" y="67381"/>
                        </a:cubicBezTo>
                        <a:cubicBezTo>
                          <a:pt x="102385" y="66810"/>
                          <a:pt x="101623" y="66238"/>
                          <a:pt x="100861" y="65571"/>
                        </a:cubicBezTo>
                        <a:cubicBezTo>
                          <a:pt x="94860" y="59666"/>
                          <a:pt x="51236" y="15756"/>
                          <a:pt x="64476" y="1754"/>
                        </a:cubicBezTo>
                        <a:cubicBezTo>
                          <a:pt x="64666" y="1563"/>
                          <a:pt x="64952" y="1373"/>
                          <a:pt x="65142" y="1182"/>
                        </a:cubicBezTo>
                        <a:cubicBezTo>
                          <a:pt x="65238" y="992"/>
                          <a:pt x="65428" y="897"/>
                          <a:pt x="65523" y="897"/>
                        </a:cubicBezTo>
                        <a:cubicBezTo>
                          <a:pt x="69047" y="-1199"/>
                          <a:pt x="75239" y="516"/>
                          <a:pt x="82954" y="4611"/>
                        </a:cubicBezTo>
                        <a:cubicBezTo>
                          <a:pt x="83145" y="4707"/>
                          <a:pt x="83430" y="4897"/>
                          <a:pt x="83716" y="4992"/>
                        </a:cubicBezTo>
                        <a:cubicBezTo>
                          <a:pt x="98765" y="13660"/>
                          <a:pt x="119340" y="31186"/>
                          <a:pt x="135818" y="46140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1" name="任意多边形: 形状 12180"/>
                  <p:cNvSpPr/>
                  <p:nvPr/>
                </p:nvSpPr>
                <p:spPr>
                  <a:xfrm>
                    <a:off x="8557449" y="3581494"/>
                    <a:ext cx="212884" cy="269081"/>
                  </a:xfrm>
                  <a:custGeom>
                    <a:avLst/>
                    <a:gdLst>
                      <a:gd name="connsiteX0" fmla="*/ 78963 w 212884"/>
                      <a:gd name="connsiteY0" fmla="*/ 155067 h 269081"/>
                      <a:gd name="connsiteX1" fmla="*/ 163259 w 212884"/>
                      <a:gd name="connsiteY1" fmla="*/ 249936 h 269081"/>
                      <a:gd name="connsiteX2" fmla="*/ 163259 w 212884"/>
                      <a:gd name="connsiteY2" fmla="*/ 249936 h 269081"/>
                      <a:gd name="connsiteX3" fmla="*/ 156877 w 212884"/>
                      <a:gd name="connsiteY3" fmla="*/ 257556 h 269081"/>
                      <a:gd name="connsiteX4" fmla="*/ 138970 w 212884"/>
                      <a:gd name="connsiteY4" fmla="*/ 259461 h 269081"/>
                      <a:gd name="connsiteX5" fmla="*/ 50578 w 212884"/>
                      <a:gd name="connsiteY5" fmla="*/ 269081 h 269081"/>
                      <a:gd name="connsiteX6" fmla="*/ 0 w 212884"/>
                      <a:gd name="connsiteY6" fmla="*/ 18383 h 269081"/>
                      <a:gd name="connsiteX7" fmla="*/ 184404 w 212884"/>
                      <a:gd name="connsiteY7" fmla="*/ 0 h 269081"/>
                      <a:gd name="connsiteX8" fmla="*/ 212884 w 212884"/>
                      <a:gd name="connsiteY8" fmla="*/ 130874 h 269081"/>
                      <a:gd name="connsiteX9" fmla="*/ 161354 w 212884"/>
                      <a:gd name="connsiteY9" fmla="*/ 91440 h 269081"/>
                      <a:gd name="connsiteX10" fmla="*/ 160592 w 212884"/>
                      <a:gd name="connsiteY10" fmla="*/ 91059 h 269081"/>
                      <a:gd name="connsiteX11" fmla="*/ 144685 w 212884"/>
                      <a:gd name="connsiteY11" fmla="*/ 86487 h 269081"/>
                      <a:gd name="connsiteX12" fmla="*/ 143066 w 212884"/>
                      <a:gd name="connsiteY12" fmla="*/ 87344 h 269081"/>
                      <a:gd name="connsiteX13" fmla="*/ 142685 w 212884"/>
                      <a:gd name="connsiteY13" fmla="*/ 87630 h 269081"/>
                      <a:gd name="connsiteX14" fmla="*/ 170783 w 212884"/>
                      <a:gd name="connsiteY14" fmla="*/ 145352 h 269081"/>
                      <a:gd name="connsiteX15" fmla="*/ 144113 w 212884"/>
                      <a:gd name="connsiteY15" fmla="*/ 125444 h 269081"/>
                      <a:gd name="connsiteX16" fmla="*/ 143733 w 212884"/>
                      <a:gd name="connsiteY16" fmla="*/ 125158 h 269081"/>
                      <a:gd name="connsiteX17" fmla="*/ 113919 w 212884"/>
                      <a:gd name="connsiteY17" fmla="*/ 115157 h 269081"/>
                      <a:gd name="connsiteX18" fmla="*/ 113443 w 212884"/>
                      <a:gd name="connsiteY18" fmla="*/ 115348 h 269081"/>
                      <a:gd name="connsiteX19" fmla="*/ 112395 w 212884"/>
                      <a:gd name="connsiteY19" fmla="*/ 115729 h 269081"/>
                      <a:gd name="connsiteX20" fmla="*/ 109728 w 212884"/>
                      <a:gd name="connsiteY20" fmla="*/ 117348 h 269081"/>
                      <a:gd name="connsiteX21" fmla="*/ 109157 w 212884"/>
                      <a:gd name="connsiteY21" fmla="*/ 117824 h 269081"/>
                      <a:gd name="connsiteX22" fmla="*/ 109157 w 212884"/>
                      <a:gd name="connsiteY22" fmla="*/ 117824 h 269081"/>
                      <a:gd name="connsiteX23" fmla="*/ 107347 w 212884"/>
                      <a:gd name="connsiteY23" fmla="*/ 119634 h 269081"/>
                      <a:gd name="connsiteX24" fmla="*/ 146876 w 212884"/>
                      <a:gd name="connsiteY24" fmla="*/ 178118 h 269081"/>
                      <a:gd name="connsiteX25" fmla="*/ 147257 w 212884"/>
                      <a:gd name="connsiteY25" fmla="*/ 178403 h 269081"/>
                      <a:gd name="connsiteX26" fmla="*/ 150019 w 212884"/>
                      <a:gd name="connsiteY26" fmla="*/ 180785 h 269081"/>
                      <a:gd name="connsiteX27" fmla="*/ 149162 w 212884"/>
                      <a:gd name="connsiteY27" fmla="*/ 180213 h 269081"/>
                      <a:gd name="connsiteX28" fmla="*/ 79915 w 212884"/>
                      <a:gd name="connsiteY28" fmla="*/ 154115 h 269081"/>
                      <a:gd name="connsiteX29" fmla="*/ 78963 w 212884"/>
                      <a:gd name="connsiteY29" fmla="*/ 155067 h 269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12884" h="269081">
                        <a:moveTo>
                          <a:pt x="78963" y="155067"/>
                        </a:moveTo>
                        <a:cubicBezTo>
                          <a:pt x="64675" y="170783"/>
                          <a:pt x="155924" y="244126"/>
                          <a:pt x="163259" y="249936"/>
                        </a:cubicBezTo>
                        <a:lnTo>
                          <a:pt x="163259" y="249936"/>
                        </a:lnTo>
                        <a:lnTo>
                          <a:pt x="156877" y="257556"/>
                        </a:lnTo>
                        <a:lnTo>
                          <a:pt x="138970" y="259461"/>
                        </a:lnTo>
                        <a:lnTo>
                          <a:pt x="50578" y="269081"/>
                        </a:lnTo>
                        <a:lnTo>
                          <a:pt x="0" y="18383"/>
                        </a:lnTo>
                        <a:lnTo>
                          <a:pt x="184404" y="0"/>
                        </a:lnTo>
                        <a:lnTo>
                          <a:pt x="212884" y="130874"/>
                        </a:lnTo>
                        <a:cubicBezTo>
                          <a:pt x="196501" y="116300"/>
                          <a:pt x="176403" y="99632"/>
                          <a:pt x="161354" y="91440"/>
                        </a:cubicBezTo>
                        <a:cubicBezTo>
                          <a:pt x="161068" y="91250"/>
                          <a:pt x="160782" y="91154"/>
                          <a:pt x="160592" y="91059"/>
                        </a:cubicBezTo>
                        <a:cubicBezTo>
                          <a:pt x="153543" y="87058"/>
                          <a:pt x="147924" y="85154"/>
                          <a:pt x="144685" y="86487"/>
                        </a:cubicBezTo>
                        <a:cubicBezTo>
                          <a:pt x="144113" y="86678"/>
                          <a:pt x="143637" y="87058"/>
                          <a:pt x="143066" y="87344"/>
                        </a:cubicBezTo>
                        <a:cubicBezTo>
                          <a:pt x="142875" y="87344"/>
                          <a:pt x="142780" y="87535"/>
                          <a:pt x="142685" y="87630"/>
                        </a:cubicBezTo>
                        <a:cubicBezTo>
                          <a:pt x="130112" y="96583"/>
                          <a:pt x="151162" y="126873"/>
                          <a:pt x="170783" y="145352"/>
                        </a:cubicBezTo>
                        <a:cubicBezTo>
                          <a:pt x="164116" y="139732"/>
                          <a:pt x="154210" y="131731"/>
                          <a:pt x="144113" y="125444"/>
                        </a:cubicBezTo>
                        <a:cubicBezTo>
                          <a:pt x="143923" y="125349"/>
                          <a:pt x="143828" y="125254"/>
                          <a:pt x="143733" y="125158"/>
                        </a:cubicBezTo>
                        <a:cubicBezTo>
                          <a:pt x="132779" y="117729"/>
                          <a:pt x="122111" y="112681"/>
                          <a:pt x="113919" y="115157"/>
                        </a:cubicBezTo>
                        <a:cubicBezTo>
                          <a:pt x="113729" y="115157"/>
                          <a:pt x="113538" y="115253"/>
                          <a:pt x="113443" y="115348"/>
                        </a:cubicBezTo>
                        <a:cubicBezTo>
                          <a:pt x="113062" y="115443"/>
                          <a:pt x="112776" y="115538"/>
                          <a:pt x="112395" y="115729"/>
                        </a:cubicBezTo>
                        <a:cubicBezTo>
                          <a:pt x="111443" y="116110"/>
                          <a:pt x="110490" y="116586"/>
                          <a:pt x="109728" y="117348"/>
                        </a:cubicBezTo>
                        <a:cubicBezTo>
                          <a:pt x="109538" y="117443"/>
                          <a:pt x="109347" y="117634"/>
                          <a:pt x="109157" y="117824"/>
                        </a:cubicBezTo>
                        <a:lnTo>
                          <a:pt x="109157" y="117824"/>
                        </a:lnTo>
                        <a:cubicBezTo>
                          <a:pt x="108490" y="118300"/>
                          <a:pt x="107918" y="118967"/>
                          <a:pt x="107347" y="119634"/>
                        </a:cubicBezTo>
                        <a:cubicBezTo>
                          <a:pt x="95441" y="133922"/>
                          <a:pt x="128683" y="163544"/>
                          <a:pt x="146876" y="178118"/>
                        </a:cubicBezTo>
                        <a:cubicBezTo>
                          <a:pt x="147066" y="178213"/>
                          <a:pt x="147161" y="178308"/>
                          <a:pt x="147257" y="178403"/>
                        </a:cubicBezTo>
                        <a:cubicBezTo>
                          <a:pt x="148495" y="179546"/>
                          <a:pt x="149447" y="180404"/>
                          <a:pt x="150019" y="180785"/>
                        </a:cubicBezTo>
                        <a:cubicBezTo>
                          <a:pt x="149829" y="180689"/>
                          <a:pt x="149543" y="180499"/>
                          <a:pt x="149162" y="180213"/>
                        </a:cubicBezTo>
                        <a:cubicBezTo>
                          <a:pt x="141065" y="174308"/>
                          <a:pt x="94202" y="141351"/>
                          <a:pt x="79915" y="154115"/>
                        </a:cubicBezTo>
                        <a:cubicBezTo>
                          <a:pt x="79534" y="154400"/>
                          <a:pt x="79248" y="154686"/>
                          <a:pt x="78963" y="155067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2" name="任意多边形: 形状 12181"/>
                  <p:cNvSpPr/>
                  <p:nvPr/>
                </p:nvSpPr>
                <p:spPr>
                  <a:xfrm>
                    <a:off x="8696419" y="3838955"/>
                    <a:ext cx="64579" cy="58007"/>
                  </a:xfrm>
                  <a:custGeom>
                    <a:avLst/>
                    <a:gdLst>
                      <a:gd name="connsiteX0" fmla="*/ 0 w 64579"/>
                      <a:gd name="connsiteY0" fmla="*/ 1905 h 58007"/>
                      <a:gd name="connsiteX1" fmla="*/ 17907 w 64579"/>
                      <a:gd name="connsiteY1" fmla="*/ 0 h 58007"/>
                      <a:gd name="connsiteX2" fmla="*/ 8954 w 64579"/>
                      <a:gd name="connsiteY2" fmla="*/ 10573 h 58007"/>
                      <a:gd name="connsiteX3" fmla="*/ 9049 w 64579"/>
                      <a:gd name="connsiteY3" fmla="*/ 10668 h 58007"/>
                      <a:gd name="connsiteX4" fmla="*/ 64579 w 64579"/>
                      <a:gd name="connsiteY4" fmla="*/ 58007 h 58007"/>
                      <a:gd name="connsiteX5" fmla="*/ 0 w 64579"/>
                      <a:gd name="connsiteY5" fmla="*/ 58007 h 58007"/>
                      <a:gd name="connsiteX6" fmla="*/ 0 w 64579"/>
                      <a:gd name="connsiteY6" fmla="*/ 1905 h 58007"/>
                      <a:gd name="connsiteX7" fmla="*/ 0 w 64579"/>
                      <a:gd name="connsiteY7" fmla="*/ 1905 h 58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4579" h="58007">
                        <a:moveTo>
                          <a:pt x="0" y="1905"/>
                        </a:moveTo>
                        <a:lnTo>
                          <a:pt x="17907" y="0"/>
                        </a:lnTo>
                        <a:lnTo>
                          <a:pt x="8954" y="10573"/>
                        </a:lnTo>
                        <a:cubicBezTo>
                          <a:pt x="8954" y="10573"/>
                          <a:pt x="8954" y="10573"/>
                          <a:pt x="9049" y="10668"/>
                        </a:cubicBezTo>
                        <a:cubicBezTo>
                          <a:pt x="10287" y="12192"/>
                          <a:pt x="28766" y="34290"/>
                          <a:pt x="64579" y="58007"/>
                        </a:cubicBezTo>
                        <a:lnTo>
                          <a:pt x="0" y="58007"/>
                        </a:lnTo>
                        <a:lnTo>
                          <a:pt x="0" y="1905"/>
                        </a:ln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FBDD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3" name="任意多边形: 形状 12182"/>
                  <p:cNvSpPr/>
                  <p:nvPr/>
                </p:nvSpPr>
                <p:spPr>
                  <a:xfrm>
                    <a:off x="8728423" y="3726941"/>
                    <a:ext cx="7048" cy="6191"/>
                  </a:xfrm>
                  <a:custGeom>
                    <a:avLst/>
                    <a:gdLst>
                      <a:gd name="connsiteX0" fmla="*/ 0 w 7048"/>
                      <a:gd name="connsiteY0" fmla="*/ 0 h 6191"/>
                      <a:gd name="connsiteX1" fmla="*/ 7048 w 7048"/>
                      <a:gd name="connsiteY1" fmla="*/ 6191 h 6191"/>
                      <a:gd name="connsiteX2" fmla="*/ 0 w 7048"/>
                      <a:gd name="connsiteY2" fmla="*/ 0 h 6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048" h="6191">
                        <a:moveTo>
                          <a:pt x="0" y="0"/>
                        </a:moveTo>
                        <a:cubicBezTo>
                          <a:pt x="3239" y="2762"/>
                          <a:pt x="5715" y="5048"/>
                          <a:pt x="7048" y="6191"/>
                        </a:cubicBezTo>
                        <a:cubicBezTo>
                          <a:pt x="4763" y="4382"/>
                          <a:pt x="2381" y="228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4" name="任意多边形: 形状 12183"/>
                  <p:cNvSpPr/>
                  <p:nvPr/>
                </p:nvSpPr>
                <p:spPr>
                  <a:xfrm>
                    <a:off x="8671273" y="3695878"/>
                    <a:ext cx="29813" cy="10679"/>
                  </a:xfrm>
                  <a:custGeom>
                    <a:avLst/>
                    <a:gdLst>
                      <a:gd name="connsiteX0" fmla="*/ 0 w 29813"/>
                      <a:gd name="connsiteY0" fmla="*/ 678 h 10679"/>
                      <a:gd name="connsiteX1" fmla="*/ 29813 w 29813"/>
                      <a:gd name="connsiteY1" fmla="*/ 10679 h 10679"/>
                      <a:gd name="connsiteX2" fmla="*/ 0 w 29813"/>
                      <a:gd name="connsiteY2" fmla="*/ 678 h 10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813" h="10679">
                        <a:moveTo>
                          <a:pt x="0" y="678"/>
                        </a:moveTo>
                        <a:cubicBezTo>
                          <a:pt x="8096" y="-1894"/>
                          <a:pt x="18859" y="3155"/>
                          <a:pt x="29813" y="10679"/>
                        </a:cubicBezTo>
                        <a:cubicBezTo>
                          <a:pt x="18765" y="3821"/>
                          <a:pt x="7525" y="-1227"/>
                          <a:pt x="0" y="678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5" name="任意多边形: 形状 12184"/>
                  <p:cNvSpPr/>
                  <p:nvPr/>
                </p:nvSpPr>
                <p:spPr>
                  <a:xfrm>
                    <a:off x="8669749" y="3696747"/>
                    <a:ext cx="1047" cy="380"/>
                  </a:xfrm>
                  <a:custGeom>
                    <a:avLst/>
                    <a:gdLst>
                      <a:gd name="connsiteX0" fmla="*/ 1048 w 1047"/>
                      <a:gd name="connsiteY0" fmla="*/ 0 h 380"/>
                      <a:gd name="connsiteX1" fmla="*/ 0 w 1047"/>
                      <a:gd name="connsiteY1" fmla="*/ 381 h 380"/>
                      <a:gd name="connsiteX2" fmla="*/ 1048 w 1047"/>
                      <a:gd name="connsiteY2" fmla="*/ 0 h 3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47" h="380">
                        <a:moveTo>
                          <a:pt x="1048" y="0"/>
                        </a:moveTo>
                        <a:cubicBezTo>
                          <a:pt x="667" y="95"/>
                          <a:pt x="381" y="191"/>
                          <a:pt x="0" y="381"/>
                        </a:cubicBezTo>
                        <a:cubicBezTo>
                          <a:pt x="381" y="191"/>
                          <a:pt x="667" y="95"/>
                          <a:pt x="1048" y="0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6" name="任意多边形: 形状 12185"/>
                  <p:cNvSpPr/>
                  <p:nvPr/>
                </p:nvSpPr>
                <p:spPr>
                  <a:xfrm>
                    <a:off x="8545543" y="3577208"/>
                    <a:ext cx="196310" cy="21716"/>
                  </a:xfrm>
                  <a:custGeom>
                    <a:avLst/>
                    <a:gdLst>
                      <a:gd name="connsiteX0" fmla="*/ 71152 w 196310"/>
                      <a:gd name="connsiteY0" fmla="*/ 10478 h 21716"/>
                      <a:gd name="connsiteX1" fmla="*/ 71247 w 196310"/>
                      <a:gd name="connsiteY1" fmla="*/ 10478 h 21716"/>
                      <a:gd name="connsiteX2" fmla="*/ 89821 w 196310"/>
                      <a:gd name="connsiteY2" fmla="*/ 8763 h 21716"/>
                      <a:gd name="connsiteX3" fmla="*/ 185738 w 196310"/>
                      <a:gd name="connsiteY3" fmla="*/ 0 h 21716"/>
                      <a:gd name="connsiteX4" fmla="*/ 196311 w 196310"/>
                      <a:gd name="connsiteY4" fmla="*/ 4191 h 21716"/>
                      <a:gd name="connsiteX5" fmla="*/ 11716 w 196310"/>
                      <a:gd name="connsiteY5" fmla="*/ 21717 h 21716"/>
                      <a:gd name="connsiteX6" fmla="*/ 0 w 196310"/>
                      <a:gd name="connsiteY6" fmla="*/ 17050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6310" h="21716">
                        <a:moveTo>
                          <a:pt x="71152" y="10478"/>
                        </a:moveTo>
                        <a:lnTo>
                          <a:pt x="71247" y="10478"/>
                        </a:lnTo>
                        <a:lnTo>
                          <a:pt x="89821" y="8763"/>
                        </a:lnTo>
                        <a:lnTo>
                          <a:pt x="185738" y="0"/>
                        </a:lnTo>
                        <a:lnTo>
                          <a:pt x="196311" y="4191"/>
                        </a:lnTo>
                        <a:lnTo>
                          <a:pt x="11716" y="21717"/>
                        </a:lnTo>
                        <a:lnTo>
                          <a:pt x="0" y="17050"/>
                        </a:lnTo>
                        <a:close/>
                      </a:path>
                    </a:pathLst>
                  </a:custGeom>
                  <a:solidFill>
                    <a:srgbClr val="548BC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7" name="任意多边形: 形状 12186"/>
                  <p:cNvSpPr/>
                  <p:nvPr/>
                </p:nvSpPr>
                <p:spPr>
                  <a:xfrm>
                    <a:off x="8966644" y="3521582"/>
                    <a:ext cx="476" cy="762"/>
                  </a:xfrm>
                  <a:custGeom>
                    <a:avLst/>
                    <a:gdLst>
                      <a:gd name="connsiteX0" fmla="*/ 476 w 476"/>
                      <a:gd name="connsiteY0" fmla="*/ 0 h 762"/>
                      <a:gd name="connsiteX1" fmla="*/ 0 w 476"/>
                      <a:gd name="connsiteY1" fmla="*/ 762 h 762"/>
                      <a:gd name="connsiteX2" fmla="*/ 476 w 476"/>
                      <a:gd name="connsiteY2" fmla="*/ 0 h 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76" h="762">
                        <a:moveTo>
                          <a:pt x="476" y="0"/>
                        </a:moveTo>
                        <a:cubicBezTo>
                          <a:pt x="381" y="191"/>
                          <a:pt x="285" y="381"/>
                          <a:pt x="0" y="762"/>
                        </a:cubicBezTo>
                        <a:cubicBezTo>
                          <a:pt x="285" y="381"/>
                          <a:pt x="476" y="95"/>
                          <a:pt x="476" y="0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8" name="任意多边形: 形状 12187"/>
                  <p:cNvSpPr/>
                  <p:nvPr/>
                </p:nvSpPr>
                <p:spPr>
                  <a:xfrm>
                    <a:off x="8696337" y="3669124"/>
                    <a:ext cx="39420" cy="64293"/>
                  </a:xfrm>
                  <a:custGeom>
                    <a:avLst/>
                    <a:gdLst>
                      <a:gd name="connsiteX0" fmla="*/ 39421 w 39420"/>
                      <a:gd name="connsiteY0" fmla="*/ 64294 h 64293"/>
                      <a:gd name="connsiteX1" fmla="*/ 39135 w 39420"/>
                      <a:gd name="connsiteY1" fmla="*/ 64103 h 64293"/>
                      <a:gd name="connsiteX2" fmla="*/ 39135 w 39420"/>
                      <a:gd name="connsiteY2" fmla="*/ 64103 h 64293"/>
                      <a:gd name="connsiteX3" fmla="*/ 32086 w 39420"/>
                      <a:gd name="connsiteY3" fmla="*/ 57912 h 64293"/>
                      <a:gd name="connsiteX4" fmla="*/ 31896 w 39420"/>
                      <a:gd name="connsiteY4" fmla="*/ 57721 h 64293"/>
                      <a:gd name="connsiteX5" fmla="*/ 3797 w 39420"/>
                      <a:gd name="connsiteY5" fmla="*/ 0 h 64293"/>
                      <a:gd name="connsiteX6" fmla="*/ 3131 w 39420"/>
                      <a:gd name="connsiteY6" fmla="*/ 571 h 64293"/>
                      <a:gd name="connsiteX7" fmla="*/ 39421 w 39420"/>
                      <a:gd name="connsiteY7" fmla="*/ 64294 h 64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420" h="64293">
                        <a:moveTo>
                          <a:pt x="39421" y="64294"/>
                        </a:moveTo>
                        <a:cubicBezTo>
                          <a:pt x="39325" y="64198"/>
                          <a:pt x="39230" y="64103"/>
                          <a:pt x="39135" y="64103"/>
                        </a:cubicBezTo>
                        <a:lnTo>
                          <a:pt x="39135" y="64103"/>
                        </a:lnTo>
                        <a:cubicBezTo>
                          <a:pt x="37801" y="62960"/>
                          <a:pt x="35325" y="60674"/>
                          <a:pt x="32086" y="57912"/>
                        </a:cubicBezTo>
                        <a:cubicBezTo>
                          <a:pt x="32086" y="57912"/>
                          <a:pt x="31991" y="57817"/>
                          <a:pt x="31896" y="57721"/>
                        </a:cubicBezTo>
                        <a:cubicBezTo>
                          <a:pt x="12274" y="39148"/>
                          <a:pt x="-8776" y="8858"/>
                          <a:pt x="3797" y="0"/>
                        </a:cubicBezTo>
                        <a:cubicBezTo>
                          <a:pt x="3607" y="95"/>
                          <a:pt x="3321" y="286"/>
                          <a:pt x="3131" y="571"/>
                        </a:cubicBezTo>
                        <a:cubicBezTo>
                          <a:pt x="-10109" y="14383"/>
                          <a:pt x="33420" y="58293"/>
                          <a:pt x="39421" y="64294"/>
                        </a:cubicBezTo>
                        <a:close/>
                      </a:path>
                    </a:pathLst>
                  </a:custGeom>
                  <a:solidFill>
                    <a:srgbClr val="FAC6B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9" name="任意多边形: 形状 12188"/>
                  <p:cNvSpPr/>
                  <p:nvPr/>
                </p:nvSpPr>
                <p:spPr>
                  <a:xfrm>
                    <a:off x="8704611" y="3759898"/>
                    <a:ext cx="7239" cy="5524"/>
                  </a:xfrm>
                  <a:custGeom>
                    <a:avLst/>
                    <a:gdLst>
                      <a:gd name="connsiteX0" fmla="*/ 0 w 7239"/>
                      <a:gd name="connsiteY0" fmla="*/ 0 h 5524"/>
                      <a:gd name="connsiteX1" fmla="*/ 7239 w 7239"/>
                      <a:gd name="connsiteY1" fmla="*/ 5525 h 5524"/>
                      <a:gd name="connsiteX2" fmla="*/ 3143 w 7239"/>
                      <a:gd name="connsiteY2" fmla="*/ 2667 h 5524"/>
                      <a:gd name="connsiteX3" fmla="*/ 3048 w 7239"/>
                      <a:gd name="connsiteY3" fmla="*/ 2572 h 5524"/>
                      <a:gd name="connsiteX4" fmla="*/ 2762 w 7239"/>
                      <a:gd name="connsiteY4" fmla="*/ 2381 h 5524"/>
                      <a:gd name="connsiteX5" fmla="*/ 0 w 7239"/>
                      <a:gd name="connsiteY5" fmla="*/ 0 h 55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239" h="5524">
                        <a:moveTo>
                          <a:pt x="0" y="0"/>
                        </a:moveTo>
                        <a:cubicBezTo>
                          <a:pt x="2857" y="2286"/>
                          <a:pt x="5334" y="4191"/>
                          <a:pt x="7239" y="5525"/>
                        </a:cubicBezTo>
                        <a:cubicBezTo>
                          <a:pt x="6096" y="4667"/>
                          <a:pt x="4763" y="3810"/>
                          <a:pt x="3143" y="2667"/>
                        </a:cubicBezTo>
                        <a:cubicBezTo>
                          <a:pt x="3143" y="2667"/>
                          <a:pt x="3143" y="2667"/>
                          <a:pt x="3048" y="2572"/>
                        </a:cubicBezTo>
                        <a:cubicBezTo>
                          <a:pt x="2953" y="2476"/>
                          <a:pt x="2857" y="2381"/>
                          <a:pt x="2762" y="2381"/>
                        </a:cubicBezTo>
                        <a:cubicBezTo>
                          <a:pt x="2191" y="2000"/>
                          <a:pt x="1238" y="114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78C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0" name="任意多边形: 形状 12189"/>
                  <p:cNvSpPr/>
                  <p:nvPr/>
                </p:nvSpPr>
                <p:spPr>
                  <a:xfrm>
                    <a:off x="8635459" y="3506818"/>
                    <a:ext cx="489103" cy="448437"/>
                  </a:xfrm>
                  <a:custGeom>
                    <a:avLst/>
                    <a:gdLst>
                      <a:gd name="connsiteX0" fmla="*/ 163068 w 489103"/>
                      <a:gd name="connsiteY0" fmla="*/ 231838 h 448437"/>
                      <a:gd name="connsiteX1" fmla="*/ 134874 w 489103"/>
                      <a:gd name="connsiteY1" fmla="*/ 205550 h 448437"/>
                      <a:gd name="connsiteX2" fmla="*/ 106395 w 489103"/>
                      <a:gd name="connsiteY2" fmla="*/ 74676 h 448437"/>
                      <a:gd name="connsiteX3" fmla="*/ 95917 w 489103"/>
                      <a:gd name="connsiteY3" fmla="*/ 70485 h 448437"/>
                      <a:gd name="connsiteX4" fmla="*/ 0 w 489103"/>
                      <a:gd name="connsiteY4" fmla="*/ 79248 h 448437"/>
                      <a:gd name="connsiteX5" fmla="*/ 112586 w 489103"/>
                      <a:gd name="connsiteY5" fmla="*/ 6001 h 448437"/>
                      <a:gd name="connsiteX6" fmla="*/ 146971 w 489103"/>
                      <a:gd name="connsiteY6" fmla="*/ 191 h 448437"/>
                      <a:gd name="connsiteX7" fmla="*/ 148971 w 489103"/>
                      <a:gd name="connsiteY7" fmla="*/ 0 h 448437"/>
                      <a:gd name="connsiteX8" fmla="*/ 227076 w 489103"/>
                      <a:gd name="connsiteY8" fmla="*/ 59722 h 448437"/>
                      <a:gd name="connsiteX9" fmla="*/ 330708 w 489103"/>
                      <a:gd name="connsiteY9" fmla="*/ 16669 h 448437"/>
                      <a:gd name="connsiteX10" fmla="*/ 331375 w 489103"/>
                      <a:gd name="connsiteY10" fmla="*/ 15526 h 448437"/>
                      <a:gd name="connsiteX11" fmla="*/ 331851 w 489103"/>
                      <a:gd name="connsiteY11" fmla="*/ 14764 h 448437"/>
                      <a:gd name="connsiteX12" fmla="*/ 331947 w 489103"/>
                      <a:gd name="connsiteY12" fmla="*/ 14669 h 448437"/>
                      <a:gd name="connsiteX13" fmla="*/ 331947 w 489103"/>
                      <a:gd name="connsiteY13" fmla="*/ 14669 h 448437"/>
                      <a:gd name="connsiteX14" fmla="*/ 481870 w 489103"/>
                      <a:gd name="connsiteY14" fmla="*/ 236792 h 448437"/>
                      <a:gd name="connsiteX15" fmla="*/ 340995 w 489103"/>
                      <a:gd name="connsiteY15" fmla="*/ 446913 h 448437"/>
                      <a:gd name="connsiteX16" fmla="*/ 311754 w 489103"/>
                      <a:gd name="connsiteY16" fmla="*/ 448437 h 448437"/>
                      <a:gd name="connsiteX17" fmla="*/ 311182 w 489103"/>
                      <a:gd name="connsiteY17" fmla="*/ 448437 h 448437"/>
                      <a:gd name="connsiteX18" fmla="*/ 271463 w 489103"/>
                      <a:gd name="connsiteY18" fmla="*/ 444817 h 448437"/>
                      <a:gd name="connsiteX19" fmla="*/ 270320 w 489103"/>
                      <a:gd name="connsiteY19" fmla="*/ 444627 h 448437"/>
                      <a:gd name="connsiteX20" fmla="*/ 127731 w 489103"/>
                      <a:gd name="connsiteY20" fmla="*/ 390334 h 448437"/>
                      <a:gd name="connsiteX21" fmla="*/ 70199 w 489103"/>
                      <a:gd name="connsiteY21" fmla="*/ 342995 h 448437"/>
                      <a:gd name="connsiteX22" fmla="*/ 70104 w 489103"/>
                      <a:gd name="connsiteY22" fmla="*/ 342900 h 448437"/>
                      <a:gd name="connsiteX23" fmla="*/ 79534 w 489103"/>
                      <a:gd name="connsiteY23" fmla="*/ 332232 h 448437"/>
                      <a:gd name="connsiteX24" fmla="*/ 85820 w 489103"/>
                      <a:gd name="connsiteY24" fmla="*/ 325088 h 448437"/>
                      <a:gd name="connsiteX25" fmla="*/ 145447 w 489103"/>
                      <a:gd name="connsiteY25" fmla="*/ 253841 h 448437"/>
                      <a:gd name="connsiteX26" fmla="*/ 155163 w 489103"/>
                      <a:gd name="connsiteY26" fmla="*/ 241554 h 448437"/>
                      <a:gd name="connsiteX27" fmla="*/ 163068 w 489103"/>
                      <a:gd name="connsiteY27" fmla="*/ 231838 h 448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89103" h="448437">
                        <a:moveTo>
                          <a:pt x="163068" y="231838"/>
                        </a:moveTo>
                        <a:cubicBezTo>
                          <a:pt x="163068" y="231838"/>
                          <a:pt x="150781" y="219742"/>
                          <a:pt x="134874" y="205550"/>
                        </a:cubicBezTo>
                        <a:lnTo>
                          <a:pt x="106395" y="74676"/>
                        </a:lnTo>
                        <a:lnTo>
                          <a:pt x="95917" y="70485"/>
                        </a:lnTo>
                        <a:lnTo>
                          <a:pt x="0" y="79248"/>
                        </a:lnTo>
                        <a:cubicBezTo>
                          <a:pt x="31718" y="35242"/>
                          <a:pt x="75248" y="14954"/>
                          <a:pt x="112586" y="6001"/>
                        </a:cubicBezTo>
                        <a:cubicBezTo>
                          <a:pt x="129445" y="3905"/>
                          <a:pt x="142304" y="1238"/>
                          <a:pt x="146971" y="191"/>
                        </a:cubicBezTo>
                        <a:cubicBezTo>
                          <a:pt x="147638" y="95"/>
                          <a:pt x="148304" y="95"/>
                          <a:pt x="148971" y="0"/>
                        </a:cubicBezTo>
                        <a:cubicBezTo>
                          <a:pt x="150495" y="3715"/>
                          <a:pt x="170402" y="50768"/>
                          <a:pt x="227076" y="59722"/>
                        </a:cubicBezTo>
                        <a:cubicBezTo>
                          <a:pt x="292989" y="70199"/>
                          <a:pt x="324421" y="26670"/>
                          <a:pt x="330708" y="16669"/>
                        </a:cubicBezTo>
                        <a:cubicBezTo>
                          <a:pt x="330994" y="16192"/>
                          <a:pt x="331184" y="15812"/>
                          <a:pt x="331375" y="15526"/>
                        </a:cubicBezTo>
                        <a:cubicBezTo>
                          <a:pt x="331565" y="15145"/>
                          <a:pt x="331756" y="14859"/>
                          <a:pt x="331851" y="14764"/>
                        </a:cubicBezTo>
                        <a:cubicBezTo>
                          <a:pt x="331851" y="14669"/>
                          <a:pt x="331947" y="14669"/>
                          <a:pt x="331947" y="14669"/>
                        </a:cubicBezTo>
                        <a:lnTo>
                          <a:pt x="331947" y="14669"/>
                        </a:lnTo>
                        <a:cubicBezTo>
                          <a:pt x="375952" y="40672"/>
                          <a:pt x="451866" y="103346"/>
                          <a:pt x="481870" y="236792"/>
                        </a:cubicBezTo>
                        <a:cubicBezTo>
                          <a:pt x="516160" y="389287"/>
                          <a:pt x="421767" y="438245"/>
                          <a:pt x="340995" y="446913"/>
                        </a:cubicBezTo>
                        <a:cubicBezTo>
                          <a:pt x="330994" y="447961"/>
                          <a:pt x="321088" y="448437"/>
                          <a:pt x="311754" y="448437"/>
                        </a:cubicBezTo>
                        <a:cubicBezTo>
                          <a:pt x="311563" y="448437"/>
                          <a:pt x="311372" y="448437"/>
                          <a:pt x="311182" y="448437"/>
                        </a:cubicBezTo>
                        <a:cubicBezTo>
                          <a:pt x="297371" y="447866"/>
                          <a:pt x="284036" y="446627"/>
                          <a:pt x="271463" y="444817"/>
                        </a:cubicBezTo>
                        <a:cubicBezTo>
                          <a:pt x="271082" y="444817"/>
                          <a:pt x="270701" y="444722"/>
                          <a:pt x="270320" y="444627"/>
                        </a:cubicBezTo>
                        <a:cubicBezTo>
                          <a:pt x="207169" y="432149"/>
                          <a:pt x="164021" y="414433"/>
                          <a:pt x="127731" y="390334"/>
                        </a:cubicBezTo>
                        <a:cubicBezTo>
                          <a:pt x="107156" y="376619"/>
                          <a:pt x="88773" y="360902"/>
                          <a:pt x="70199" y="342995"/>
                        </a:cubicBezTo>
                        <a:cubicBezTo>
                          <a:pt x="70199" y="342995"/>
                          <a:pt x="70104" y="342900"/>
                          <a:pt x="70104" y="342900"/>
                        </a:cubicBezTo>
                        <a:cubicBezTo>
                          <a:pt x="73343" y="339280"/>
                          <a:pt x="76486" y="335756"/>
                          <a:pt x="79534" y="332232"/>
                        </a:cubicBezTo>
                        <a:cubicBezTo>
                          <a:pt x="81629" y="329851"/>
                          <a:pt x="83725" y="327374"/>
                          <a:pt x="85820" y="325088"/>
                        </a:cubicBezTo>
                        <a:cubicBezTo>
                          <a:pt x="110395" y="296990"/>
                          <a:pt x="130207" y="272891"/>
                          <a:pt x="145447" y="253841"/>
                        </a:cubicBezTo>
                        <a:cubicBezTo>
                          <a:pt x="148971" y="249460"/>
                          <a:pt x="152115" y="245364"/>
                          <a:pt x="155163" y="241554"/>
                        </a:cubicBezTo>
                        <a:lnTo>
                          <a:pt x="163068" y="231838"/>
                        </a:lnTo>
                        <a:close/>
                      </a:path>
                    </a:pathLst>
                  </a:custGeom>
                  <a:solidFill>
                    <a:srgbClr val="FBDD8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1" name="任意多边形: 形状 12190"/>
                  <p:cNvSpPr/>
                  <p:nvPr/>
                </p:nvSpPr>
                <p:spPr>
                  <a:xfrm>
                    <a:off x="8527446" y="3587019"/>
                    <a:ext cx="30003" cy="12763"/>
                  </a:xfrm>
                  <a:custGeom>
                    <a:avLst/>
                    <a:gdLst>
                      <a:gd name="connsiteX0" fmla="*/ 0 w 30003"/>
                      <a:gd name="connsiteY0" fmla="*/ 0 h 12763"/>
                      <a:gd name="connsiteX1" fmla="*/ 10858 w 30003"/>
                      <a:gd name="connsiteY1" fmla="*/ 4382 h 12763"/>
                      <a:gd name="connsiteX2" fmla="*/ 18097 w 30003"/>
                      <a:gd name="connsiteY2" fmla="*/ 7239 h 12763"/>
                      <a:gd name="connsiteX3" fmla="*/ 18097 w 30003"/>
                      <a:gd name="connsiteY3" fmla="*/ 7239 h 12763"/>
                      <a:gd name="connsiteX4" fmla="*/ 29813 w 30003"/>
                      <a:gd name="connsiteY4" fmla="*/ 11906 h 12763"/>
                      <a:gd name="connsiteX5" fmla="*/ 30003 w 30003"/>
                      <a:gd name="connsiteY5" fmla="*/ 12763 h 12763"/>
                      <a:gd name="connsiteX6" fmla="*/ 30003 w 30003"/>
                      <a:gd name="connsiteY6" fmla="*/ 12763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003" h="12763">
                        <a:moveTo>
                          <a:pt x="0" y="0"/>
                        </a:moveTo>
                        <a:lnTo>
                          <a:pt x="10858" y="4382"/>
                        </a:lnTo>
                        <a:lnTo>
                          <a:pt x="18097" y="7239"/>
                        </a:lnTo>
                        <a:lnTo>
                          <a:pt x="18097" y="7239"/>
                        </a:lnTo>
                        <a:lnTo>
                          <a:pt x="29813" y="11906"/>
                        </a:lnTo>
                        <a:lnTo>
                          <a:pt x="30003" y="12763"/>
                        </a:lnTo>
                        <a:lnTo>
                          <a:pt x="30003" y="12763"/>
                        </a:lnTo>
                        <a:close/>
                      </a:path>
                    </a:pathLst>
                  </a:custGeom>
                  <a:solidFill>
                    <a:srgbClr val="548BC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2" name="任意多边形: 形状 12191"/>
                  <p:cNvSpPr/>
                  <p:nvPr/>
                </p:nvSpPr>
                <p:spPr>
                  <a:xfrm>
                    <a:off x="8503443" y="3505294"/>
                    <a:ext cx="15239" cy="5619"/>
                  </a:xfrm>
                  <a:custGeom>
                    <a:avLst/>
                    <a:gdLst>
                      <a:gd name="connsiteX0" fmla="*/ 15240 w 15239"/>
                      <a:gd name="connsiteY0" fmla="*/ 5620 h 5619"/>
                      <a:gd name="connsiteX1" fmla="*/ 571 w 15239"/>
                      <a:gd name="connsiteY1" fmla="*/ 1333 h 5619"/>
                      <a:gd name="connsiteX2" fmla="*/ 0 w 15239"/>
                      <a:gd name="connsiteY2" fmla="*/ 0 h 5619"/>
                      <a:gd name="connsiteX3" fmla="*/ 15240 w 15239"/>
                      <a:gd name="connsiteY3" fmla="*/ 5620 h 5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39" h="5619">
                        <a:moveTo>
                          <a:pt x="15240" y="5620"/>
                        </a:moveTo>
                        <a:cubicBezTo>
                          <a:pt x="10573" y="4000"/>
                          <a:pt x="5620" y="2572"/>
                          <a:pt x="571" y="1333"/>
                        </a:cubicBezTo>
                        <a:lnTo>
                          <a:pt x="0" y="0"/>
                        </a:lnTo>
                        <a:cubicBezTo>
                          <a:pt x="95" y="0"/>
                          <a:pt x="6001" y="1905"/>
                          <a:pt x="15240" y="5620"/>
                        </a:cubicBezTo>
                        <a:close/>
                      </a:path>
                    </a:pathLst>
                  </a:custGeom>
                  <a:solidFill>
                    <a:srgbClr val="EBEC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3" name="任意多边形: 形状 12192"/>
                  <p:cNvSpPr/>
                  <p:nvPr/>
                </p:nvSpPr>
                <p:spPr>
                  <a:xfrm>
                    <a:off x="8705468" y="3849623"/>
                    <a:ext cx="57530" cy="47339"/>
                  </a:xfrm>
                  <a:custGeom>
                    <a:avLst/>
                    <a:gdLst>
                      <a:gd name="connsiteX0" fmla="*/ 55626 w 57530"/>
                      <a:gd name="connsiteY0" fmla="*/ 47339 h 47339"/>
                      <a:gd name="connsiteX1" fmla="*/ 55626 w 57530"/>
                      <a:gd name="connsiteY1" fmla="*/ 47339 h 47339"/>
                      <a:gd name="connsiteX2" fmla="*/ 0 w 57530"/>
                      <a:gd name="connsiteY2" fmla="*/ 0 h 47339"/>
                      <a:gd name="connsiteX3" fmla="*/ 57531 w 57530"/>
                      <a:gd name="connsiteY3" fmla="*/ 47339 h 47339"/>
                      <a:gd name="connsiteX4" fmla="*/ 55626 w 57530"/>
                      <a:gd name="connsiteY4" fmla="*/ 47339 h 47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530" h="47339">
                        <a:moveTo>
                          <a:pt x="55626" y="47339"/>
                        </a:moveTo>
                        <a:lnTo>
                          <a:pt x="55626" y="47339"/>
                        </a:lnTo>
                        <a:cubicBezTo>
                          <a:pt x="19717" y="23622"/>
                          <a:pt x="1238" y="1524"/>
                          <a:pt x="0" y="0"/>
                        </a:cubicBezTo>
                        <a:cubicBezTo>
                          <a:pt x="18573" y="17907"/>
                          <a:pt x="36957" y="33623"/>
                          <a:pt x="57531" y="47339"/>
                        </a:cubicBezTo>
                        <a:lnTo>
                          <a:pt x="55626" y="47339"/>
                        </a:ln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4" name="任意多边形: 形状 12193"/>
                  <p:cNvSpPr/>
                  <p:nvPr/>
                </p:nvSpPr>
                <p:spPr>
                  <a:xfrm>
                    <a:off x="8845743" y="3241932"/>
                    <a:ext cx="9125" cy="9074"/>
                  </a:xfrm>
                  <a:custGeom>
                    <a:avLst/>
                    <a:gdLst>
                      <a:gd name="connsiteX0" fmla="*/ 2504 w 9125"/>
                      <a:gd name="connsiteY0" fmla="*/ 8568 h 9074"/>
                      <a:gd name="connsiteX1" fmla="*/ 504 w 9125"/>
                      <a:gd name="connsiteY1" fmla="*/ 2472 h 9074"/>
                      <a:gd name="connsiteX2" fmla="*/ 6695 w 9125"/>
                      <a:gd name="connsiteY2" fmla="*/ 567 h 9074"/>
                      <a:gd name="connsiteX3" fmla="*/ 8601 w 9125"/>
                      <a:gd name="connsiteY3" fmla="*/ 6663 h 9074"/>
                      <a:gd name="connsiteX4" fmla="*/ 2504 w 9125"/>
                      <a:gd name="connsiteY4" fmla="*/ 8568 h 9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25" h="9074">
                        <a:moveTo>
                          <a:pt x="2504" y="8568"/>
                        </a:moveTo>
                        <a:cubicBezTo>
                          <a:pt x="219" y="7425"/>
                          <a:pt x="-639" y="4663"/>
                          <a:pt x="504" y="2472"/>
                        </a:cubicBezTo>
                        <a:cubicBezTo>
                          <a:pt x="1647" y="186"/>
                          <a:pt x="4410" y="-671"/>
                          <a:pt x="6695" y="567"/>
                        </a:cubicBezTo>
                        <a:cubicBezTo>
                          <a:pt x="8981" y="1710"/>
                          <a:pt x="9744" y="4473"/>
                          <a:pt x="8601" y="6663"/>
                        </a:cubicBezTo>
                        <a:cubicBezTo>
                          <a:pt x="7552" y="8854"/>
                          <a:pt x="4790" y="9711"/>
                          <a:pt x="2504" y="856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195" name="图形 12092"/>
                <p:cNvGrpSpPr/>
                <p:nvPr/>
              </p:nvGrpSpPr>
              <p:grpSpPr>
                <a:xfrm>
                  <a:off x="8501797" y="3191939"/>
                  <a:ext cx="610769" cy="1164985"/>
                  <a:chOff x="8501797" y="3191939"/>
                  <a:chExt cx="610769" cy="1164985"/>
                </a:xfrm>
                <a:solidFill>
                  <a:srgbClr val="151919"/>
                </a:solidFill>
              </p:grpSpPr>
              <p:sp>
                <p:nvSpPr>
                  <p:cNvPr id="12196" name="任意多边形: 形状 12195"/>
                  <p:cNvSpPr/>
                  <p:nvPr/>
                </p:nvSpPr>
                <p:spPr>
                  <a:xfrm>
                    <a:off x="8806669" y="3223341"/>
                    <a:ext cx="19576" cy="11252"/>
                  </a:xfrm>
                  <a:custGeom>
                    <a:avLst/>
                    <a:gdLst>
                      <a:gd name="connsiteX0" fmla="*/ 1955 w 19576"/>
                      <a:gd name="connsiteY0" fmla="*/ 11253 h 11252"/>
                      <a:gd name="connsiteX1" fmla="*/ 622 w 19576"/>
                      <a:gd name="connsiteY1" fmla="*/ 10776 h 11252"/>
                      <a:gd name="connsiteX2" fmla="*/ 526 w 19576"/>
                      <a:gd name="connsiteY2" fmla="*/ 8014 h 11252"/>
                      <a:gd name="connsiteX3" fmla="*/ 17671 w 19576"/>
                      <a:gd name="connsiteY3" fmla="*/ 13 h 11252"/>
                      <a:gd name="connsiteX4" fmla="*/ 19576 w 19576"/>
                      <a:gd name="connsiteY4" fmla="*/ 2013 h 11252"/>
                      <a:gd name="connsiteX5" fmla="*/ 17576 w 19576"/>
                      <a:gd name="connsiteY5" fmla="*/ 3918 h 11252"/>
                      <a:gd name="connsiteX6" fmla="*/ 17195 w 19576"/>
                      <a:gd name="connsiteY6" fmla="*/ 3918 h 11252"/>
                      <a:gd name="connsiteX7" fmla="*/ 3384 w 19576"/>
                      <a:gd name="connsiteY7" fmla="*/ 10681 h 11252"/>
                      <a:gd name="connsiteX8" fmla="*/ 1955 w 19576"/>
                      <a:gd name="connsiteY8" fmla="*/ 11253 h 11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576" h="11252">
                        <a:moveTo>
                          <a:pt x="1955" y="11253"/>
                        </a:moveTo>
                        <a:cubicBezTo>
                          <a:pt x="1478" y="11253"/>
                          <a:pt x="1002" y="11062"/>
                          <a:pt x="622" y="10776"/>
                        </a:cubicBezTo>
                        <a:cubicBezTo>
                          <a:pt x="-141" y="10014"/>
                          <a:pt x="-236" y="8776"/>
                          <a:pt x="526" y="8014"/>
                        </a:cubicBezTo>
                        <a:cubicBezTo>
                          <a:pt x="812" y="7633"/>
                          <a:pt x="8337" y="-368"/>
                          <a:pt x="17671" y="13"/>
                        </a:cubicBezTo>
                        <a:cubicBezTo>
                          <a:pt x="18719" y="13"/>
                          <a:pt x="19576" y="966"/>
                          <a:pt x="19576" y="2013"/>
                        </a:cubicBezTo>
                        <a:cubicBezTo>
                          <a:pt x="19576" y="3061"/>
                          <a:pt x="18623" y="4014"/>
                          <a:pt x="17576" y="3918"/>
                        </a:cubicBezTo>
                        <a:cubicBezTo>
                          <a:pt x="17480" y="3918"/>
                          <a:pt x="17290" y="3918"/>
                          <a:pt x="17195" y="3918"/>
                        </a:cubicBezTo>
                        <a:cubicBezTo>
                          <a:pt x="9860" y="3918"/>
                          <a:pt x="3479" y="10586"/>
                          <a:pt x="3384" y="10681"/>
                        </a:cubicBezTo>
                        <a:cubicBezTo>
                          <a:pt x="3003" y="10967"/>
                          <a:pt x="2526" y="11253"/>
                          <a:pt x="1955" y="1125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7" name="任意多边形: 形状 12196"/>
                  <p:cNvSpPr/>
                  <p:nvPr/>
                </p:nvSpPr>
                <p:spPr>
                  <a:xfrm>
                    <a:off x="8843929" y="3225322"/>
                    <a:ext cx="22275" cy="13367"/>
                  </a:xfrm>
                  <a:custGeom>
                    <a:avLst/>
                    <a:gdLst>
                      <a:gd name="connsiteX0" fmla="*/ 20321 w 22275"/>
                      <a:gd name="connsiteY0" fmla="*/ 13367 h 13367"/>
                      <a:gd name="connsiteX1" fmla="*/ 18892 w 22275"/>
                      <a:gd name="connsiteY1" fmla="*/ 12796 h 13367"/>
                      <a:gd name="connsiteX2" fmla="*/ 1556 w 22275"/>
                      <a:gd name="connsiteY2" fmla="*/ 3842 h 13367"/>
                      <a:gd name="connsiteX3" fmla="*/ 32 w 22275"/>
                      <a:gd name="connsiteY3" fmla="*/ 1556 h 13367"/>
                      <a:gd name="connsiteX4" fmla="*/ 2318 w 22275"/>
                      <a:gd name="connsiteY4" fmla="*/ 32 h 13367"/>
                      <a:gd name="connsiteX5" fmla="*/ 21750 w 22275"/>
                      <a:gd name="connsiteY5" fmla="*/ 10129 h 13367"/>
                      <a:gd name="connsiteX6" fmla="*/ 21654 w 22275"/>
                      <a:gd name="connsiteY6" fmla="*/ 12891 h 13367"/>
                      <a:gd name="connsiteX7" fmla="*/ 20321 w 22275"/>
                      <a:gd name="connsiteY7" fmla="*/ 13367 h 13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275" h="13367">
                        <a:moveTo>
                          <a:pt x="20321" y="13367"/>
                        </a:moveTo>
                        <a:cubicBezTo>
                          <a:pt x="19845" y="13367"/>
                          <a:pt x="19273" y="13177"/>
                          <a:pt x="18892" y="12796"/>
                        </a:cubicBezTo>
                        <a:cubicBezTo>
                          <a:pt x="12701" y="6128"/>
                          <a:pt x="1652" y="3938"/>
                          <a:pt x="1556" y="3842"/>
                        </a:cubicBezTo>
                        <a:cubicBezTo>
                          <a:pt x="509" y="3652"/>
                          <a:pt x="-158" y="2604"/>
                          <a:pt x="32" y="1556"/>
                        </a:cubicBezTo>
                        <a:cubicBezTo>
                          <a:pt x="223" y="509"/>
                          <a:pt x="1271" y="-158"/>
                          <a:pt x="2318" y="32"/>
                        </a:cubicBezTo>
                        <a:cubicBezTo>
                          <a:pt x="2795" y="128"/>
                          <a:pt x="14606" y="2604"/>
                          <a:pt x="21750" y="10129"/>
                        </a:cubicBezTo>
                        <a:cubicBezTo>
                          <a:pt x="22511" y="10891"/>
                          <a:pt x="22416" y="12129"/>
                          <a:pt x="21654" y="12891"/>
                        </a:cubicBezTo>
                        <a:cubicBezTo>
                          <a:pt x="21273" y="13177"/>
                          <a:pt x="20797" y="13367"/>
                          <a:pt x="20321" y="1336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8" name="任意多边形: 形状 12197"/>
                  <p:cNvSpPr/>
                  <p:nvPr/>
                </p:nvSpPr>
                <p:spPr>
                  <a:xfrm>
                    <a:off x="8821970" y="3253778"/>
                    <a:ext cx="18784" cy="20535"/>
                  </a:xfrm>
                  <a:custGeom>
                    <a:avLst/>
                    <a:gdLst>
                      <a:gd name="connsiteX0" fmla="*/ 9227 w 18784"/>
                      <a:gd name="connsiteY0" fmla="*/ 20535 h 20535"/>
                      <a:gd name="connsiteX1" fmla="*/ 179 w 18784"/>
                      <a:gd name="connsiteY1" fmla="*/ 16440 h 20535"/>
                      <a:gd name="connsiteX2" fmla="*/ 11419 w 18784"/>
                      <a:gd name="connsiteY2" fmla="*/ 438 h 20535"/>
                      <a:gd name="connsiteX3" fmla="*/ 14181 w 18784"/>
                      <a:gd name="connsiteY3" fmla="*/ 723 h 20535"/>
                      <a:gd name="connsiteX4" fmla="*/ 13895 w 18784"/>
                      <a:gd name="connsiteY4" fmla="*/ 3486 h 20535"/>
                      <a:gd name="connsiteX5" fmla="*/ 3894 w 18784"/>
                      <a:gd name="connsiteY5" fmla="*/ 15297 h 20535"/>
                      <a:gd name="connsiteX6" fmla="*/ 16467 w 18784"/>
                      <a:gd name="connsiteY6" fmla="*/ 15773 h 20535"/>
                      <a:gd name="connsiteX7" fmla="*/ 18752 w 18784"/>
                      <a:gd name="connsiteY7" fmla="*/ 17297 h 20535"/>
                      <a:gd name="connsiteX8" fmla="*/ 17229 w 18784"/>
                      <a:gd name="connsiteY8" fmla="*/ 19583 h 20535"/>
                      <a:gd name="connsiteX9" fmla="*/ 9227 w 18784"/>
                      <a:gd name="connsiteY9" fmla="*/ 20535 h 20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784" h="20535">
                        <a:moveTo>
                          <a:pt x="9227" y="20535"/>
                        </a:moveTo>
                        <a:cubicBezTo>
                          <a:pt x="5227" y="20535"/>
                          <a:pt x="1131" y="19678"/>
                          <a:pt x="179" y="16440"/>
                        </a:cubicBezTo>
                        <a:cubicBezTo>
                          <a:pt x="-1440" y="11106"/>
                          <a:pt x="8371" y="2819"/>
                          <a:pt x="11419" y="438"/>
                        </a:cubicBezTo>
                        <a:cubicBezTo>
                          <a:pt x="12276" y="-229"/>
                          <a:pt x="13514" y="-134"/>
                          <a:pt x="14181" y="723"/>
                        </a:cubicBezTo>
                        <a:cubicBezTo>
                          <a:pt x="14848" y="1581"/>
                          <a:pt x="14657" y="2819"/>
                          <a:pt x="13895" y="3486"/>
                        </a:cubicBezTo>
                        <a:cubicBezTo>
                          <a:pt x="8085" y="8058"/>
                          <a:pt x="3417" y="13582"/>
                          <a:pt x="3894" y="15297"/>
                        </a:cubicBezTo>
                        <a:cubicBezTo>
                          <a:pt x="4370" y="16725"/>
                          <a:pt x="10561" y="17011"/>
                          <a:pt x="16467" y="15773"/>
                        </a:cubicBezTo>
                        <a:cubicBezTo>
                          <a:pt x="17515" y="15582"/>
                          <a:pt x="18562" y="16249"/>
                          <a:pt x="18752" y="17297"/>
                        </a:cubicBezTo>
                        <a:cubicBezTo>
                          <a:pt x="18943" y="18345"/>
                          <a:pt x="18276" y="19392"/>
                          <a:pt x="17229" y="19583"/>
                        </a:cubicBezTo>
                        <a:cubicBezTo>
                          <a:pt x="15610" y="19964"/>
                          <a:pt x="12466" y="20535"/>
                          <a:pt x="9227" y="2053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9" name="任意多边形: 形状 12198"/>
                  <p:cNvSpPr/>
                  <p:nvPr/>
                </p:nvSpPr>
                <p:spPr>
                  <a:xfrm>
                    <a:off x="8816875" y="3285026"/>
                    <a:ext cx="43804" cy="16718"/>
                  </a:xfrm>
                  <a:custGeom>
                    <a:avLst/>
                    <a:gdLst>
                      <a:gd name="connsiteX0" fmla="*/ 11560 w 43804"/>
                      <a:gd name="connsiteY0" fmla="*/ 16719 h 16718"/>
                      <a:gd name="connsiteX1" fmla="*/ 1273 w 43804"/>
                      <a:gd name="connsiteY1" fmla="*/ 15290 h 16718"/>
                      <a:gd name="connsiteX2" fmla="*/ 130 w 43804"/>
                      <a:gd name="connsiteY2" fmla="*/ 12813 h 16718"/>
                      <a:gd name="connsiteX3" fmla="*/ 2607 w 43804"/>
                      <a:gd name="connsiteY3" fmla="*/ 11575 h 16718"/>
                      <a:gd name="connsiteX4" fmla="*/ 40516 w 43804"/>
                      <a:gd name="connsiteY4" fmla="*/ 526 h 16718"/>
                      <a:gd name="connsiteX5" fmla="*/ 43279 w 43804"/>
                      <a:gd name="connsiteY5" fmla="*/ 621 h 16718"/>
                      <a:gd name="connsiteX6" fmla="*/ 43183 w 43804"/>
                      <a:gd name="connsiteY6" fmla="*/ 3384 h 16718"/>
                      <a:gd name="connsiteX7" fmla="*/ 11560 w 43804"/>
                      <a:gd name="connsiteY7" fmla="*/ 16719 h 16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3804" h="16718">
                        <a:moveTo>
                          <a:pt x="11560" y="16719"/>
                        </a:moveTo>
                        <a:cubicBezTo>
                          <a:pt x="5560" y="16719"/>
                          <a:pt x="1655" y="15385"/>
                          <a:pt x="1273" y="15290"/>
                        </a:cubicBezTo>
                        <a:cubicBezTo>
                          <a:pt x="226" y="14909"/>
                          <a:pt x="-251" y="13861"/>
                          <a:pt x="130" y="12813"/>
                        </a:cubicBezTo>
                        <a:cubicBezTo>
                          <a:pt x="512" y="11766"/>
                          <a:pt x="1559" y="11289"/>
                          <a:pt x="2607" y="11575"/>
                        </a:cubicBezTo>
                        <a:cubicBezTo>
                          <a:pt x="3369" y="11861"/>
                          <a:pt x="21657" y="17957"/>
                          <a:pt x="40516" y="526"/>
                        </a:cubicBezTo>
                        <a:cubicBezTo>
                          <a:pt x="41278" y="-236"/>
                          <a:pt x="42517" y="-141"/>
                          <a:pt x="43279" y="621"/>
                        </a:cubicBezTo>
                        <a:cubicBezTo>
                          <a:pt x="44041" y="1383"/>
                          <a:pt x="43946" y="2622"/>
                          <a:pt x="43183" y="3384"/>
                        </a:cubicBezTo>
                        <a:cubicBezTo>
                          <a:pt x="31277" y="14337"/>
                          <a:pt x="19562" y="16719"/>
                          <a:pt x="11560" y="1671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0" name="任意多边形: 形状 12199"/>
                  <p:cNvSpPr/>
                  <p:nvPr/>
                </p:nvSpPr>
                <p:spPr>
                  <a:xfrm>
                    <a:off x="8850219" y="3281713"/>
                    <a:ext cx="14158" cy="12126"/>
                  </a:xfrm>
                  <a:custGeom>
                    <a:avLst/>
                    <a:gdLst>
                      <a:gd name="connsiteX0" fmla="*/ 12126 w 14158"/>
                      <a:gd name="connsiteY0" fmla="*/ 12126 h 12126"/>
                      <a:gd name="connsiteX1" fmla="*/ 10221 w 14158"/>
                      <a:gd name="connsiteY1" fmla="*/ 10602 h 12126"/>
                      <a:gd name="connsiteX2" fmla="*/ 1649 w 14158"/>
                      <a:gd name="connsiteY2" fmla="*/ 3839 h 12126"/>
                      <a:gd name="connsiteX3" fmla="*/ 29 w 14158"/>
                      <a:gd name="connsiteY3" fmla="*/ 1649 h 12126"/>
                      <a:gd name="connsiteX4" fmla="*/ 2220 w 14158"/>
                      <a:gd name="connsiteY4" fmla="*/ 29 h 12126"/>
                      <a:gd name="connsiteX5" fmla="*/ 14127 w 14158"/>
                      <a:gd name="connsiteY5" fmla="*/ 9840 h 12126"/>
                      <a:gd name="connsiteX6" fmla="*/ 12602 w 14158"/>
                      <a:gd name="connsiteY6" fmla="*/ 12126 h 12126"/>
                      <a:gd name="connsiteX7" fmla="*/ 12126 w 14158"/>
                      <a:gd name="connsiteY7" fmla="*/ 12126 h 12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158" h="12126">
                        <a:moveTo>
                          <a:pt x="12126" y="12126"/>
                        </a:moveTo>
                        <a:cubicBezTo>
                          <a:pt x="11269" y="12126"/>
                          <a:pt x="10412" y="11555"/>
                          <a:pt x="10221" y="10602"/>
                        </a:cubicBezTo>
                        <a:cubicBezTo>
                          <a:pt x="8983" y="4887"/>
                          <a:pt x="1649" y="3839"/>
                          <a:pt x="1649" y="3839"/>
                        </a:cubicBezTo>
                        <a:cubicBezTo>
                          <a:pt x="601" y="3649"/>
                          <a:pt x="-161" y="2696"/>
                          <a:pt x="29" y="1649"/>
                        </a:cubicBezTo>
                        <a:cubicBezTo>
                          <a:pt x="220" y="601"/>
                          <a:pt x="1267" y="-161"/>
                          <a:pt x="2220" y="29"/>
                        </a:cubicBezTo>
                        <a:cubicBezTo>
                          <a:pt x="2601" y="125"/>
                          <a:pt x="12221" y="1553"/>
                          <a:pt x="14127" y="9840"/>
                        </a:cubicBezTo>
                        <a:cubicBezTo>
                          <a:pt x="14317" y="10888"/>
                          <a:pt x="13650" y="11936"/>
                          <a:pt x="12602" y="12126"/>
                        </a:cubicBezTo>
                        <a:cubicBezTo>
                          <a:pt x="12412" y="12126"/>
                          <a:pt x="12317" y="12126"/>
                          <a:pt x="12126" y="12126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1" name="任意多边形: 形状 12200"/>
                  <p:cNvSpPr/>
                  <p:nvPr/>
                </p:nvSpPr>
                <p:spPr>
                  <a:xfrm>
                    <a:off x="8899294" y="3253827"/>
                    <a:ext cx="27835" cy="23438"/>
                  </a:xfrm>
                  <a:custGeom>
                    <a:avLst/>
                    <a:gdLst>
                      <a:gd name="connsiteX0" fmla="*/ 9723 w 27835"/>
                      <a:gd name="connsiteY0" fmla="*/ 23439 h 23438"/>
                      <a:gd name="connsiteX1" fmla="*/ 8770 w 27835"/>
                      <a:gd name="connsiteY1" fmla="*/ 23153 h 23438"/>
                      <a:gd name="connsiteX2" fmla="*/ 8009 w 27835"/>
                      <a:gd name="connsiteY2" fmla="*/ 20486 h 23438"/>
                      <a:gd name="connsiteX3" fmla="*/ 20296 w 27835"/>
                      <a:gd name="connsiteY3" fmla="*/ 4103 h 23438"/>
                      <a:gd name="connsiteX4" fmla="*/ 1817 w 27835"/>
                      <a:gd name="connsiteY4" fmla="*/ 3817 h 23438"/>
                      <a:gd name="connsiteX5" fmla="*/ 7 w 27835"/>
                      <a:gd name="connsiteY5" fmla="*/ 1817 h 23438"/>
                      <a:gd name="connsiteX6" fmla="*/ 2008 w 27835"/>
                      <a:gd name="connsiteY6" fmla="*/ 7 h 23438"/>
                      <a:gd name="connsiteX7" fmla="*/ 25725 w 27835"/>
                      <a:gd name="connsiteY7" fmla="*/ 7 h 23438"/>
                      <a:gd name="connsiteX8" fmla="*/ 27725 w 27835"/>
                      <a:gd name="connsiteY8" fmla="*/ 1246 h 23438"/>
                      <a:gd name="connsiteX9" fmla="*/ 27059 w 27835"/>
                      <a:gd name="connsiteY9" fmla="*/ 3531 h 23438"/>
                      <a:gd name="connsiteX10" fmla="*/ 11437 w 27835"/>
                      <a:gd name="connsiteY10" fmla="*/ 22486 h 23438"/>
                      <a:gd name="connsiteX11" fmla="*/ 9723 w 27835"/>
                      <a:gd name="connsiteY11" fmla="*/ 23439 h 23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7835" h="23438">
                        <a:moveTo>
                          <a:pt x="9723" y="23439"/>
                        </a:moveTo>
                        <a:cubicBezTo>
                          <a:pt x="9437" y="23439"/>
                          <a:pt x="9056" y="23343"/>
                          <a:pt x="8770" y="23153"/>
                        </a:cubicBezTo>
                        <a:cubicBezTo>
                          <a:pt x="7818" y="22677"/>
                          <a:pt x="7532" y="21438"/>
                          <a:pt x="8009" y="20486"/>
                        </a:cubicBezTo>
                        <a:cubicBezTo>
                          <a:pt x="8294" y="20010"/>
                          <a:pt x="13437" y="10866"/>
                          <a:pt x="20296" y="4103"/>
                        </a:cubicBezTo>
                        <a:cubicBezTo>
                          <a:pt x="11628" y="4293"/>
                          <a:pt x="2293" y="3817"/>
                          <a:pt x="1817" y="3817"/>
                        </a:cubicBezTo>
                        <a:cubicBezTo>
                          <a:pt x="769" y="3722"/>
                          <a:pt x="-88" y="2865"/>
                          <a:pt x="7" y="1817"/>
                        </a:cubicBezTo>
                        <a:cubicBezTo>
                          <a:pt x="103" y="769"/>
                          <a:pt x="960" y="-88"/>
                          <a:pt x="2008" y="7"/>
                        </a:cubicBezTo>
                        <a:cubicBezTo>
                          <a:pt x="2103" y="7"/>
                          <a:pt x="16295" y="769"/>
                          <a:pt x="25725" y="7"/>
                        </a:cubicBezTo>
                        <a:cubicBezTo>
                          <a:pt x="26582" y="7"/>
                          <a:pt x="27439" y="484"/>
                          <a:pt x="27725" y="1246"/>
                        </a:cubicBezTo>
                        <a:cubicBezTo>
                          <a:pt x="28011" y="2103"/>
                          <a:pt x="27725" y="2960"/>
                          <a:pt x="27059" y="3531"/>
                        </a:cubicBezTo>
                        <a:cubicBezTo>
                          <a:pt x="18772" y="9437"/>
                          <a:pt x="11437" y="22296"/>
                          <a:pt x="11437" y="22486"/>
                        </a:cubicBezTo>
                        <a:cubicBezTo>
                          <a:pt x="11056" y="23058"/>
                          <a:pt x="10390" y="23439"/>
                          <a:pt x="9723" y="2343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2" name="任意多边形: 形状 12201"/>
                  <p:cNvSpPr/>
                  <p:nvPr/>
                </p:nvSpPr>
                <p:spPr>
                  <a:xfrm>
                    <a:off x="8781770" y="3191939"/>
                    <a:ext cx="87176" cy="129618"/>
                  </a:xfrm>
                  <a:custGeom>
                    <a:avLst/>
                    <a:gdLst>
                      <a:gd name="connsiteX0" fmla="*/ 67240 w 87176"/>
                      <a:gd name="connsiteY0" fmla="*/ 129618 h 129618"/>
                      <a:gd name="connsiteX1" fmla="*/ 850 w 87176"/>
                      <a:gd name="connsiteY1" fmla="*/ 76754 h 129618"/>
                      <a:gd name="connsiteX2" fmla="*/ 755 w 87176"/>
                      <a:gd name="connsiteY2" fmla="*/ 76088 h 129618"/>
                      <a:gd name="connsiteX3" fmla="*/ 3232 w 87176"/>
                      <a:gd name="connsiteY3" fmla="*/ 47322 h 129618"/>
                      <a:gd name="connsiteX4" fmla="*/ 31044 w 87176"/>
                      <a:gd name="connsiteY4" fmla="*/ 9698 h 129618"/>
                      <a:gd name="connsiteX5" fmla="*/ 44475 w 87176"/>
                      <a:gd name="connsiteY5" fmla="*/ 269 h 129618"/>
                      <a:gd name="connsiteX6" fmla="*/ 47142 w 87176"/>
                      <a:gd name="connsiteY6" fmla="*/ 1031 h 129618"/>
                      <a:gd name="connsiteX7" fmla="*/ 46380 w 87176"/>
                      <a:gd name="connsiteY7" fmla="*/ 3698 h 129618"/>
                      <a:gd name="connsiteX8" fmla="*/ 33521 w 87176"/>
                      <a:gd name="connsiteY8" fmla="*/ 12746 h 129618"/>
                      <a:gd name="connsiteX9" fmla="*/ 6946 w 87176"/>
                      <a:gd name="connsiteY9" fmla="*/ 48656 h 129618"/>
                      <a:gd name="connsiteX10" fmla="*/ 4565 w 87176"/>
                      <a:gd name="connsiteY10" fmla="*/ 75421 h 129618"/>
                      <a:gd name="connsiteX11" fmla="*/ 4661 w 87176"/>
                      <a:gd name="connsiteY11" fmla="*/ 75897 h 129618"/>
                      <a:gd name="connsiteX12" fmla="*/ 4755 w 87176"/>
                      <a:gd name="connsiteY12" fmla="*/ 76278 h 129618"/>
                      <a:gd name="connsiteX13" fmla="*/ 84956 w 87176"/>
                      <a:gd name="connsiteY13" fmla="*/ 124665 h 129618"/>
                      <a:gd name="connsiteX14" fmla="*/ 87147 w 87176"/>
                      <a:gd name="connsiteY14" fmla="*/ 126284 h 129618"/>
                      <a:gd name="connsiteX15" fmla="*/ 85528 w 87176"/>
                      <a:gd name="connsiteY15" fmla="*/ 128475 h 129618"/>
                      <a:gd name="connsiteX16" fmla="*/ 67240 w 87176"/>
                      <a:gd name="connsiteY16" fmla="*/ 129618 h 129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7176" h="129618">
                        <a:moveTo>
                          <a:pt x="67240" y="129618"/>
                        </a:moveTo>
                        <a:cubicBezTo>
                          <a:pt x="30188" y="129618"/>
                          <a:pt x="6851" y="111235"/>
                          <a:pt x="850" y="76754"/>
                        </a:cubicBezTo>
                        <a:cubicBezTo>
                          <a:pt x="850" y="76659"/>
                          <a:pt x="755" y="76373"/>
                          <a:pt x="755" y="76088"/>
                        </a:cubicBezTo>
                        <a:cubicBezTo>
                          <a:pt x="-769" y="66277"/>
                          <a:pt x="-7" y="56656"/>
                          <a:pt x="3232" y="47322"/>
                        </a:cubicBezTo>
                        <a:cubicBezTo>
                          <a:pt x="8946" y="30368"/>
                          <a:pt x="21519" y="17509"/>
                          <a:pt x="31044" y="9698"/>
                        </a:cubicBezTo>
                        <a:cubicBezTo>
                          <a:pt x="38474" y="3602"/>
                          <a:pt x="44284" y="364"/>
                          <a:pt x="44475" y="269"/>
                        </a:cubicBezTo>
                        <a:cubicBezTo>
                          <a:pt x="45427" y="-303"/>
                          <a:pt x="46570" y="78"/>
                          <a:pt x="47142" y="1031"/>
                        </a:cubicBezTo>
                        <a:cubicBezTo>
                          <a:pt x="47713" y="1983"/>
                          <a:pt x="47332" y="3126"/>
                          <a:pt x="46380" y="3698"/>
                        </a:cubicBezTo>
                        <a:cubicBezTo>
                          <a:pt x="46285" y="3698"/>
                          <a:pt x="40665" y="6936"/>
                          <a:pt x="33521" y="12746"/>
                        </a:cubicBezTo>
                        <a:cubicBezTo>
                          <a:pt x="24377" y="20271"/>
                          <a:pt x="12376" y="32558"/>
                          <a:pt x="6946" y="48656"/>
                        </a:cubicBezTo>
                        <a:cubicBezTo>
                          <a:pt x="3994" y="57419"/>
                          <a:pt x="3136" y="66372"/>
                          <a:pt x="4565" y="75421"/>
                        </a:cubicBezTo>
                        <a:cubicBezTo>
                          <a:pt x="4565" y="75421"/>
                          <a:pt x="4565" y="75802"/>
                          <a:pt x="4661" y="75897"/>
                        </a:cubicBezTo>
                        <a:cubicBezTo>
                          <a:pt x="4661" y="75992"/>
                          <a:pt x="4755" y="76278"/>
                          <a:pt x="4755" y="76278"/>
                        </a:cubicBezTo>
                        <a:cubicBezTo>
                          <a:pt x="13137" y="124379"/>
                          <a:pt x="53047" y="129142"/>
                          <a:pt x="84956" y="124665"/>
                        </a:cubicBezTo>
                        <a:cubicBezTo>
                          <a:pt x="86004" y="124474"/>
                          <a:pt x="86956" y="125236"/>
                          <a:pt x="87147" y="126284"/>
                        </a:cubicBezTo>
                        <a:cubicBezTo>
                          <a:pt x="87338" y="127332"/>
                          <a:pt x="86575" y="128285"/>
                          <a:pt x="85528" y="128475"/>
                        </a:cubicBezTo>
                        <a:cubicBezTo>
                          <a:pt x="79051" y="129142"/>
                          <a:pt x="72955" y="129618"/>
                          <a:pt x="67240" y="12961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3" name="任意多边形: 形状 12202"/>
                  <p:cNvSpPr/>
                  <p:nvPr/>
                </p:nvSpPr>
                <p:spPr>
                  <a:xfrm>
                    <a:off x="8822046" y="3318310"/>
                    <a:ext cx="25923" cy="202318"/>
                  </a:xfrm>
                  <a:custGeom>
                    <a:avLst/>
                    <a:gdLst>
                      <a:gd name="connsiteX0" fmla="*/ 1913 w 25923"/>
                      <a:gd name="connsiteY0" fmla="*/ 202319 h 202318"/>
                      <a:gd name="connsiteX1" fmla="*/ 1722 w 25923"/>
                      <a:gd name="connsiteY1" fmla="*/ 202319 h 202318"/>
                      <a:gd name="connsiteX2" fmla="*/ 8 w 25923"/>
                      <a:gd name="connsiteY2" fmla="*/ 200128 h 202318"/>
                      <a:gd name="connsiteX3" fmla="*/ 22011 w 25923"/>
                      <a:gd name="connsiteY3" fmla="*/ 1722 h 202318"/>
                      <a:gd name="connsiteX4" fmla="*/ 24201 w 25923"/>
                      <a:gd name="connsiteY4" fmla="*/ 8 h 202318"/>
                      <a:gd name="connsiteX5" fmla="*/ 25916 w 25923"/>
                      <a:gd name="connsiteY5" fmla="*/ 2199 h 202318"/>
                      <a:gd name="connsiteX6" fmla="*/ 3913 w 25923"/>
                      <a:gd name="connsiteY6" fmla="*/ 200605 h 202318"/>
                      <a:gd name="connsiteX7" fmla="*/ 1913 w 25923"/>
                      <a:gd name="connsiteY7" fmla="*/ 202319 h 202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5923" h="202318">
                        <a:moveTo>
                          <a:pt x="1913" y="202319"/>
                        </a:moveTo>
                        <a:cubicBezTo>
                          <a:pt x="1818" y="202319"/>
                          <a:pt x="1722" y="202319"/>
                          <a:pt x="1722" y="202319"/>
                        </a:cubicBezTo>
                        <a:cubicBezTo>
                          <a:pt x="675" y="202224"/>
                          <a:pt x="-87" y="201271"/>
                          <a:pt x="8" y="200128"/>
                        </a:cubicBezTo>
                        <a:lnTo>
                          <a:pt x="22011" y="1722"/>
                        </a:lnTo>
                        <a:cubicBezTo>
                          <a:pt x="22106" y="675"/>
                          <a:pt x="23058" y="-87"/>
                          <a:pt x="24201" y="8"/>
                        </a:cubicBezTo>
                        <a:cubicBezTo>
                          <a:pt x="25249" y="103"/>
                          <a:pt x="26011" y="1056"/>
                          <a:pt x="25916" y="2199"/>
                        </a:cubicBezTo>
                        <a:lnTo>
                          <a:pt x="3913" y="200605"/>
                        </a:lnTo>
                        <a:cubicBezTo>
                          <a:pt x="3723" y="201652"/>
                          <a:pt x="2865" y="202319"/>
                          <a:pt x="1913" y="20231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4" name="任意多边形: 形状 12203"/>
                  <p:cNvSpPr/>
                  <p:nvPr/>
                </p:nvSpPr>
                <p:spPr>
                  <a:xfrm>
                    <a:off x="8568359" y="3328979"/>
                    <a:ext cx="400716" cy="241084"/>
                  </a:xfrm>
                  <a:custGeom>
                    <a:avLst/>
                    <a:gdLst>
                      <a:gd name="connsiteX0" fmla="*/ 313703 w 400716"/>
                      <a:gd name="connsiteY0" fmla="*/ 241085 h 241084"/>
                      <a:gd name="connsiteX1" fmla="*/ 293700 w 400716"/>
                      <a:gd name="connsiteY1" fmla="*/ 239466 h 241084"/>
                      <a:gd name="connsiteX2" fmla="*/ 214642 w 400716"/>
                      <a:gd name="connsiteY2" fmla="*/ 179839 h 241084"/>
                      <a:gd name="connsiteX3" fmla="*/ 214262 w 400716"/>
                      <a:gd name="connsiteY3" fmla="*/ 179934 h 241084"/>
                      <a:gd name="connsiteX4" fmla="*/ 179686 w 400716"/>
                      <a:gd name="connsiteY4" fmla="*/ 185745 h 241084"/>
                      <a:gd name="connsiteX5" fmla="*/ 80531 w 400716"/>
                      <a:gd name="connsiteY5" fmla="*/ 181459 h 241084"/>
                      <a:gd name="connsiteX6" fmla="*/ 521 w 400716"/>
                      <a:gd name="connsiteY6" fmla="*/ 1817 h 241084"/>
                      <a:gd name="connsiteX7" fmla="*/ 2521 w 400716"/>
                      <a:gd name="connsiteY7" fmla="*/ 7 h 241084"/>
                      <a:gd name="connsiteX8" fmla="*/ 4331 w 400716"/>
                      <a:gd name="connsiteY8" fmla="*/ 2008 h 241084"/>
                      <a:gd name="connsiteX9" fmla="*/ 81578 w 400716"/>
                      <a:gd name="connsiteY9" fmla="*/ 177744 h 241084"/>
                      <a:gd name="connsiteX10" fmla="*/ 179114 w 400716"/>
                      <a:gd name="connsiteY10" fmla="*/ 181935 h 241084"/>
                      <a:gd name="connsiteX11" fmla="*/ 213309 w 400716"/>
                      <a:gd name="connsiteY11" fmla="*/ 176125 h 241084"/>
                      <a:gd name="connsiteX12" fmla="*/ 215214 w 400716"/>
                      <a:gd name="connsiteY12" fmla="*/ 175743 h 241084"/>
                      <a:gd name="connsiteX13" fmla="*/ 217405 w 400716"/>
                      <a:gd name="connsiteY13" fmla="*/ 176696 h 241084"/>
                      <a:gd name="connsiteX14" fmla="*/ 217691 w 400716"/>
                      <a:gd name="connsiteY14" fmla="*/ 177363 h 241084"/>
                      <a:gd name="connsiteX15" fmla="*/ 294177 w 400716"/>
                      <a:gd name="connsiteY15" fmla="*/ 235656 h 241084"/>
                      <a:gd name="connsiteX16" fmla="*/ 395903 w 400716"/>
                      <a:gd name="connsiteY16" fmla="*/ 193555 h 241084"/>
                      <a:gd name="connsiteX17" fmla="*/ 396189 w 400716"/>
                      <a:gd name="connsiteY17" fmla="*/ 193079 h 241084"/>
                      <a:gd name="connsiteX18" fmla="*/ 396475 w 400716"/>
                      <a:gd name="connsiteY18" fmla="*/ 192603 h 241084"/>
                      <a:gd name="connsiteX19" fmla="*/ 396951 w 400716"/>
                      <a:gd name="connsiteY19" fmla="*/ 191841 h 241084"/>
                      <a:gd name="connsiteX20" fmla="*/ 397427 w 400716"/>
                      <a:gd name="connsiteY20" fmla="*/ 191174 h 241084"/>
                      <a:gd name="connsiteX21" fmla="*/ 400190 w 400716"/>
                      <a:gd name="connsiteY21" fmla="*/ 191269 h 241084"/>
                      <a:gd name="connsiteX22" fmla="*/ 400380 w 400716"/>
                      <a:gd name="connsiteY22" fmla="*/ 193746 h 241084"/>
                      <a:gd name="connsiteX23" fmla="*/ 399808 w 400716"/>
                      <a:gd name="connsiteY23" fmla="*/ 194603 h 241084"/>
                      <a:gd name="connsiteX24" fmla="*/ 399428 w 400716"/>
                      <a:gd name="connsiteY24" fmla="*/ 195175 h 241084"/>
                      <a:gd name="connsiteX25" fmla="*/ 399142 w 400716"/>
                      <a:gd name="connsiteY25" fmla="*/ 195651 h 241084"/>
                      <a:gd name="connsiteX26" fmla="*/ 313703 w 400716"/>
                      <a:gd name="connsiteY26" fmla="*/ 241085 h 241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400716" h="241084">
                        <a:moveTo>
                          <a:pt x="313703" y="241085"/>
                        </a:moveTo>
                        <a:cubicBezTo>
                          <a:pt x="307416" y="241085"/>
                          <a:pt x="300749" y="240609"/>
                          <a:pt x="293700" y="239466"/>
                        </a:cubicBezTo>
                        <a:cubicBezTo>
                          <a:pt x="239979" y="230988"/>
                          <a:pt x="218739" y="188983"/>
                          <a:pt x="214642" y="179839"/>
                        </a:cubicBezTo>
                        <a:cubicBezTo>
                          <a:pt x="214548" y="179839"/>
                          <a:pt x="214452" y="179934"/>
                          <a:pt x="214262" y="179934"/>
                        </a:cubicBezTo>
                        <a:cubicBezTo>
                          <a:pt x="210642" y="180697"/>
                          <a:pt x="197498" y="183554"/>
                          <a:pt x="179686" y="185745"/>
                        </a:cubicBezTo>
                        <a:cubicBezTo>
                          <a:pt x="151968" y="189174"/>
                          <a:pt x="112344" y="191174"/>
                          <a:pt x="80531" y="181459"/>
                        </a:cubicBezTo>
                        <a:cubicBezTo>
                          <a:pt x="26238" y="164790"/>
                          <a:pt x="-4433" y="95924"/>
                          <a:pt x="521" y="1817"/>
                        </a:cubicBezTo>
                        <a:cubicBezTo>
                          <a:pt x="616" y="769"/>
                          <a:pt x="1473" y="-88"/>
                          <a:pt x="2521" y="7"/>
                        </a:cubicBezTo>
                        <a:cubicBezTo>
                          <a:pt x="3569" y="102"/>
                          <a:pt x="4426" y="960"/>
                          <a:pt x="4331" y="2008"/>
                        </a:cubicBezTo>
                        <a:cubicBezTo>
                          <a:pt x="-527" y="94305"/>
                          <a:pt x="29096" y="161647"/>
                          <a:pt x="81578" y="177744"/>
                        </a:cubicBezTo>
                        <a:cubicBezTo>
                          <a:pt x="112725" y="187269"/>
                          <a:pt x="151778" y="185268"/>
                          <a:pt x="179114" y="181935"/>
                        </a:cubicBezTo>
                        <a:cubicBezTo>
                          <a:pt x="196735" y="179744"/>
                          <a:pt x="209690" y="176982"/>
                          <a:pt x="213309" y="176125"/>
                        </a:cubicBezTo>
                        <a:cubicBezTo>
                          <a:pt x="214548" y="175839"/>
                          <a:pt x="215214" y="175743"/>
                          <a:pt x="215214" y="175743"/>
                        </a:cubicBezTo>
                        <a:cubicBezTo>
                          <a:pt x="216071" y="175553"/>
                          <a:pt x="216929" y="175934"/>
                          <a:pt x="217405" y="176696"/>
                        </a:cubicBezTo>
                        <a:cubicBezTo>
                          <a:pt x="217500" y="176887"/>
                          <a:pt x="217595" y="177267"/>
                          <a:pt x="217691" y="177363"/>
                        </a:cubicBezTo>
                        <a:cubicBezTo>
                          <a:pt x="219691" y="182221"/>
                          <a:pt x="239312" y="226988"/>
                          <a:pt x="294177" y="235656"/>
                        </a:cubicBezTo>
                        <a:cubicBezTo>
                          <a:pt x="359232" y="245943"/>
                          <a:pt x="390283" y="202413"/>
                          <a:pt x="395903" y="193555"/>
                        </a:cubicBezTo>
                        <a:lnTo>
                          <a:pt x="396189" y="193079"/>
                        </a:lnTo>
                        <a:cubicBezTo>
                          <a:pt x="396284" y="192888"/>
                          <a:pt x="396380" y="192698"/>
                          <a:pt x="396475" y="192603"/>
                        </a:cubicBezTo>
                        <a:cubicBezTo>
                          <a:pt x="396760" y="192126"/>
                          <a:pt x="396856" y="191936"/>
                          <a:pt x="396951" y="191841"/>
                        </a:cubicBezTo>
                        <a:cubicBezTo>
                          <a:pt x="397046" y="191650"/>
                          <a:pt x="397237" y="191364"/>
                          <a:pt x="397427" y="191174"/>
                        </a:cubicBezTo>
                        <a:cubicBezTo>
                          <a:pt x="398189" y="190412"/>
                          <a:pt x="399428" y="190507"/>
                          <a:pt x="400190" y="191269"/>
                        </a:cubicBezTo>
                        <a:cubicBezTo>
                          <a:pt x="400857" y="191936"/>
                          <a:pt x="400857" y="192984"/>
                          <a:pt x="400380" y="193746"/>
                        </a:cubicBezTo>
                        <a:cubicBezTo>
                          <a:pt x="400285" y="193936"/>
                          <a:pt x="400095" y="194222"/>
                          <a:pt x="399808" y="194603"/>
                        </a:cubicBezTo>
                        <a:cubicBezTo>
                          <a:pt x="399808" y="194603"/>
                          <a:pt x="399618" y="194889"/>
                          <a:pt x="399428" y="195175"/>
                        </a:cubicBezTo>
                        <a:lnTo>
                          <a:pt x="399142" y="195651"/>
                        </a:lnTo>
                        <a:cubicBezTo>
                          <a:pt x="394094" y="203747"/>
                          <a:pt x="367709" y="241085"/>
                          <a:pt x="313703" y="24108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5" name="任意多边形: 形状 12204"/>
                  <p:cNvSpPr/>
                  <p:nvPr/>
                </p:nvSpPr>
                <p:spPr>
                  <a:xfrm>
                    <a:off x="8759177" y="3894950"/>
                    <a:ext cx="219181" cy="62400"/>
                  </a:xfrm>
                  <a:custGeom>
                    <a:avLst/>
                    <a:gdLst>
                      <a:gd name="connsiteX0" fmla="*/ 203656 w 219181"/>
                      <a:gd name="connsiteY0" fmla="*/ 62400 h 62400"/>
                      <a:gd name="connsiteX1" fmla="*/ 187845 w 219181"/>
                      <a:gd name="connsiteY1" fmla="*/ 62115 h 62400"/>
                      <a:gd name="connsiteX2" fmla="*/ 186987 w 219181"/>
                      <a:gd name="connsiteY2" fmla="*/ 62019 h 62400"/>
                      <a:gd name="connsiteX3" fmla="*/ 147363 w 219181"/>
                      <a:gd name="connsiteY3" fmla="*/ 58400 h 62400"/>
                      <a:gd name="connsiteX4" fmla="*/ 869 w 219181"/>
                      <a:gd name="connsiteY4" fmla="*/ 3536 h 62400"/>
                      <a:gd name="connsiteX5" fmla="*/ 297 w 219181"/>
                      <a:gd name="connsiteY5" fmla="*/ 869 h 62400"/>
                      <a:gd name="connsiteX6" fmla="*/ 2964 w 219181"/>
                      <a:gd name="connsiteY6" fmla="*/ 297 h 62400"/>
                      <a:gd name="connsiteX7" fmla="*/ 147840 w 219181"/>
                      <a:gd name="connsiteY7" fmla="*/ 54495 h 62400"/>
                      <a:gd name="connsiteX8" fmla="*/ 187369 w 219181"/>
                      <a:gd name="connsiteY8" fmla="*/ 58114 h 62400"/>
                      <a:gd name="connsiteX9" fmla="*/ 187845 w 219181"/>
                      <a:gd name="connsiteY9" fmla="*/ 60114 h 62400"/>
                      <a:gd name="connsiteX10" fmla="*/ 187940 w 219181"/>
                      <a:gd name="connsiteY10" fmla="*/ 58209 h 62400"/>
                      <a:gd name="connsiteX11" fmla="*/ 217182 w 219181"/>
                      <a:gd name="connsiteY11" fmla="*/ 58305 h 62400"/>
                      <a:gd name="connsiteX12" fmla="*/ 217277 w 219181"/>
                      <a:gd name="connsiteY12" fmla="*/ 58305 h 62400"/>
                      <a:gd name="connsiteX13" fmla="*/ 219182 w 219181"/>
                      <a:gd name="connsiteY13" fmla="*/ 60210 h 62400"/>
                      <a:gd name="connsiteX14" fmla="*/ 217277 w 219181"/>
                      <a:gd name="connsiteY14" fmla="*/ 62210 h 62400"/>
                      <a:gd name="connsiteX15" fmla="*/ 203656 w 219181"/>
                      <a:gd name="connsiteY15" fmla="*/ 62400 h 6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19181" h="62400">
                        <a:moveTo>
                          <a:pt x="203656" y="62400"/>
                        </a:moveTo>
                        <a:cubicBezTo>
                          <a:pt x="198322" y="62400"/>
                          <a:pt x="193083" y="62305"/>
                          <a:pt x="187845" y="62115"/>
                        </a:cubicBezTo>
                        <a:cubicBezTo>
                          <a:pt x="187559" y="62115"/>
                          <a:pt x="187273" y="62115"/>
                          <a:pt x="186987" y="62019"/>
                        </a:cubicBezTo>
                        <a:cubicBezTo>
                          <a:pt x="173748" y="61543"/>
                          <a:pt x="160317" y="60305"/>
                          <a:pt x="147363" y="58400"/>
                        </a:cubicBezTo>
                        <a:cubicBezTo>
                          <a:pt x="93738" y="50780"/>
                          <a:pt x="44398" y="32301"/>
                          <a:pt x="869" y="3536"/>
                        </a:cubicBezTo>
                        <a:cubicBezTo>
                          <a:pt x="11" y="2964"/>
                          <a:pt x="-274" y="1726"/>
                          <a:pt x="297" y="869"/>
                        </a:cubicBezTo>
                        <a:cubicBezTo>
                          <a:pt x="869" y="12"/>
                          <a:pt x="2107" y="-274"/>
                          <a:pt x="2964" y="297"/>
                        </a:cubicBezTo>
                        <a:cubicBezTo>
                          <a:pt x="46017" y="28682"/>
                          <a:pt x="94785" y="46970"/>
                          <a:pt x="147840" y="54495"/>
                        </a:cubicBezTo>
                        <a:cubicBezTo>
                          <a:pt x="160698" y="56400"/>
                          <a:pt x="174033" y="57543"/>
                          <a:pt x="187369" y="58114"/>
                        </a:cubicBezTo>
                        <a:lnTo>
                          <a:pt x="187845" y="60114"/>
                        </a:lnTo>
                        <a:lnTo>
                          <a:pt x="187940" y="58209"/>
                        </a:lnTo>
                        <a:cubicBezTo>
                          <a:pt x="197560" y="58590"/>
                          <a:pt x="207371" y="58590"/>
                          <a:pt x="217182" y="58305"/>
                        </a:cubicBezTo>
                        <a:cubicBezTo>
                          <a:pt x="217182" y="58305"/>
                          <a:pt x="217182" y="58305"/>
                          <a:pt x="217277" y="58305"/>
                        </a:cubicBezTo>
                        <a:cubicBezTo>
                          <a:pt x="218325" y="58305"/>
                          <a:pt x="219182" y="59162"/>
                          <a:pt x="219182" y="60210"/>
                        </a:cubicBezTo>
                        <a:cubicBezTo>
                          <a:pt x="219182" y="61257"/>
                          <a:pt x="218325" y="62210"/>
                          <a:pt x="217277" y="62210"/>
                        </a:cubicBezTo>
                        <a:cubicBezTo>
                          <a:pt x="212800" y="62400"/>
                          <a:pt x="208228" y="62400"/>
                          <a:pt x="203656" y="6240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6" name="任意多边形: 形状 12205"/>
                  <p:cNvSpPr/>
                  <p:nvPr/>
                </p:nvSpPr>
                <p:spPr>
                  <a:xfrm>
                    <a:off x="8703527" y="3676653"/>
                    <a:ext cx="276475" cy="222309"/>
                  </a:xfrm>
                  <a:custGeom>
                    <a:avLst/>
                    <a:gdLst>
                      <a:gd name="connsiteX0" fmla="*/ 57567 w 276475"/>
                      <a:gd name="connsiteY0" fmla="*/ 222310 h 222309"/>
                      <a:gd name="connsiteX1" fmla="*/ 56520 w 276475"/>
                      <a:gd name="connsiteY1" fmla="*/ 222024 h 222309"/>
                      <a:gd name="connsiteX2" fmla="*/ 513 w 276475"/>
                      <a:gd name="connsiteY2" fmla="*/ 174304 h 222309"/>
                      <a:gd name="connsiteX3" fmla="*/ 417 w 276475"/>
                      <a:gd name="connsiteY3" fmla="*/ 171732 h 222309"/>
                      <a:gd name="connsiteX4" fmla="*/ 15467 w 276475"/>
                      <a:gd name="connsiteY4" fmla="*/ 153730 h 222309"/>
                      <a:gd name="connsiteX5" fmla="*/ 15658 w 276475"/>
                      <a:gd name="connsiteY5" fmla="*/ 153444 h 222309"/>
                      <a:gd name="connsiteX6" fmla="*/ 111384 w 276475"/>
                      <a:gd name="connsiteY6" fmla="*/ 39335 h 222309"/>
                      <a:gd name="connsiteX7" fmla="*/ 114051 w 276475"/>
                      <a:gd name="connsiteY7" fmla="*/ 39049 h 222309"/>
                      <a:gd name="connsiteX8" fmla="*/ 241019 w 276475"/>
                      <a:gd name="connsiteY8" fmla="*/ 110296 h 222309"/>
                      <a:gd name="connsiteX9" fmla="*/ 241686 w 276475"/>
                      <a:gd name="connsiteY9" fmla="*/ 110296 h 222309"/>
                      <a:gd name="connsiteX10" fmla="*/ 266832 w 276475"/>
                      <a:gd name="connsiteY10" fmla="*/ 97532 h 222309"/>
                      <a:gd name="connsiteX11" fmla="*/ 255497 w 276475"/>
                      <a:gd name="connsiteY11" fmla="*/ 2758 h 222309"/>
                      <a:gd name="connsiteX12" fmla="*/ 256449 w 276475"/>
                      <a:gd name="connsiteY12" fmla="*/ 187 h 222309"/>
                      <a:gd name="connsiteX13" fmla="*/ 259021 w 276475"/>
                      <a:gd name="connsiteY13" fmla="*/ 1139 h 222309"/>
                      <a:gd name="connsiteX14" fmla="*/ 270070 w 276475"/>
                      <a:gd name="connsiteY14" fmla="*/ 99628 h 222309"/>
                      <a:gd name="connsiteX15" fmla="*/ 241686 w 276475"/>
                      <a:gd name="connsiteY15" fmla="*/ 114201 h 222309"/>
                      <a:gd name="connsiteX16" fmla="*/ 113003 w 276475"/>
                      <a:gd name="connsiteY16" fmla="*/ 43240 h 222309"/>
                      <a:gd name="connsiteX17" fmla="*/ 18610 w 276475"/>
                      <a:gd name="connsiteY17" fmla="*/ 155730 h 222309"/>
                      <a:gd name="connsiteX18" fmla="*/ 18420 w 276475"/>
                      <a:gd name="connsiteY18" fmla="*/ 155921 h 222309"/>
                      <a:gd name="connsiteX19" fmla="*/ 4228 w 276475"/>
                      <a:gd name="connsiteY19" fmla="*/ 172875 h 222309"/>
                      <a:gd name="connsiteX20" fmla="*/ 58330 w 276475"/>
                      <a:gd name="connsiteY20" fmla="*/ 218690 h 222309"/>
                      <a:gd name="connsiteX21" fmla="*/ 58901 w 276475"/>
                      <a:gd name="connsiteY21" fmla="*/ 221357 h 222309"/>
                      <a:gd name="connsiteX22" fmla="*/ 57567 w 276475"/>
                      <a:gd name="connsiteY22" fmla="*/ 222310 h 222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76475" h="222309">
                        <a:moveTo>
                          <a:pt x="57567" y="222310"/>
                        </a:moveTo>
                        <a:cubicBezTo>
                          <a:pt x="57187" y="222310"/>
                          <a:pt x="56805" y="222215"/>
                          <a:pt x="56520" y="222024"/>
                        </a:cubicBezTo>
                        <a:cubicBezTo>
                          <a:pt x="19944" y="197831"/>
                          <a:pt x="1275" y="175256"/>
                          <a:pt x="513" y="174304"/>
                        </a:cubicBezTo>
                        <a:cubicBezTo>
                          <a:pt x="-154" y="173637"/>
                          <a:pt x="-154" y="172494"/>
                          <a:pt x="417" y="171732"/>
                        </a:cubicBezTo>
                        <a:lnTo>
                          <a:pt x="15467" y="153730"/>
                        </a:lnTo>
                        <a:cubicBezTo>
                          <a:pt x="15562" y="153635"/>
                          <a:pt x="15562" y="153539"/>
                          <a:pt x="15658" y="153444"/>
                        </a:cubicBezTo>
                        <a:lnTo>
                          <a:pt x="111384" y="39335"/>
                        </a:lnTo>
                        <a:cubicBezTo>
                          <a:pt x="112051" y="38573"/>
                          <a:pt x="113194" y="38382"/>
                          <a:pt x="114051" y="39049"/>
                        </a:cubicBezTo>
                        <a:cubicBezTo>
                          <a:pt x="115003" y="39811"/>
                          <a:pt x="210825" y="110296"/>
                          <a:pt x="241019" y="110296"/>
                        </a:cubicBezTo>
                        <a:cubicBezTo>
                          <a:pt x="241210" y="110296"/>
                          <a:pt x="241495" y="110296"/>
                          <a:pt x="241686" y="110296"/>
                        </a:cubicBezTo>
                        <a:cubicBezTo>
                          <a:pt x="253401" y="109820"/>
                          <a:pt x="261879" y="105629"/>
                          <a:pt x="266832" y="97532"/>
                        </a:cubicBezTo>
                        <a:cubicBezTo>
                          <a:pt x="284548" y="69243"/>
                          <a:pt x="255783" y="3425"/>
                          <a:pt x="255497" y="2758"/>
                        </a:cubicBezTo>
                        <a:cubicBezTo>
                          <a:pt x="255021" y="1806"/>
                          <a:pt x="255497" y="663"/>
                          <a:pt x="256449" y="187"/>
                        </a:cubicBezTo>
                        <a:cubicBezTo>
                          <a:pt x="257402" y="-289"/>
                          <a:pt x="258545" y="187"/>
                          <a:pt x="259021" y="1139"/>
                        </a:cubicBezTo>
                        <a:cubicBezTo>
                          <a:pt x="260260" y="3902"/>
                          <a:pt x="288930" y="69529"/>
                          <a:pt x="270070" y="99628"/>
                        </a:cubicBezTo>
                        <a:cubicBezTo>
                          <a:pt x="264355" y="108772"/>
                          <a:pt x="254830" y="113725"/>
                          <a:pt x="241686" y="114201"/>
                        </a:cubicBezTo>
                        <a:cubicBezTo>
                          <a:pt x="212730" y="115344"/>
                          <a:pt x="125957" y="52670"/>
                          <a:pt x="113003" y="43240"/>
                        </a:cubicBezTo>
                        <a:lnTo>
                          <a:pt x="18610" y="155730"/>
                        </a:lnTo>
                        <a:cubicBezTo>
                          <a:pt x="18515" y="155825"/>
                          <a:pt x="18515" y="155921"/>
                          <a:pt x="18420" y="155921"/>
                        </a:cubicBezTo>
                        <a:lnTo>
                          <a:pt x="4228" y="172875"/>
                        </a:lnTo>
                        <a:cubicBezTo>
                          <a:pt x="8895" y="178209"/>
                          <a:pt x="26802" y="197831"/>
                          <a:pt x="58330" y="218690"/>
                        </a:cubicBezTo>
                        <a:cubicBezTo>
                          <a:pt x="59186" y="219262"/>
                          <a:pt x="59472" y="220500"/>
                          <a:pt x="58901" y="221357"/>
                        </a:cubicBezTo>
                        <a:cubicBezTo>
                          <a:pt x="58806" y="221929"/>
                          <a:pt x="58139" y="222310"/>
                          <a:pt x="57567" y="22231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7" name="任意多边形: 形状 12206"/>
                  <p:cNvSpPr/>
                  <p:nvPr/>
                </p:nvSpPr>
                <p:spPr>
                  <a:xfrm>
                    <a:off x="8634412" y="3730749"/>
                    <a:ext cx="75283" cy="33720"/>
                  </a:xfrm>
                  <a:custGeom>
                    <a:avLst/>
                    <a:gdLst>
                      <a:gd name="connsiteX0" fmla="*/ 73247 w 75283"/>
                      <a:gd name="connsiteY0" fmla="*/ 33720 h 33720"/>
                      <a:gd name="connsiteX1" fmla="*/ 72295 w 75283"/>
                      <a:gd name="connsiteY1" fmla="*/ 33530 h 33720"/>
                      <a:gd name="connsiteX2" fmla="*/ 71724 w 75283"/>
                      <a:gd name="connsiteY2" fmla="*/ 33149 h 33720"/>
                      <a:gd name="connsiteX3" fmla="*/ 71247 w 75283"/>
                      <a:gd name="connsiteY3" fmla="*/ 32863 h 33720"/>
                      <a:gd name="connsiteX4" fmla="*/ 70866 w 75283"/>
                      <a:gd name="connsiteY4" fmla="*/ 32577 h 33720"/>
                      <a:gd name="connsiteX5" fmla="*/ 4096 w 75283"/>
                      <a:gd name="connsiteY5" fmla="*/ 6384 h 33720"/>
                      <a:gd name="connsiteX6" fmla="*/ 3524 w 75283"/>
                      <a:gd name="connsiteY6" fmla="*/ 6955 h 33720"/>
                      <a:gd name="connsiteX7" fmla="*/ 0 w 75283"/>
                      <a:gd name="connsiteY7" fmla="*/ 5717 h 33720"/>
                      <a:gd name="connsiteX8" fmla="*/ 667 w 75283"/>
                      <a:gd name="connsiteY8" fmla="*/ 4288 h 33720"/>
                      <a:gd name="connsiteX9" fmla="*/ 1714 w 75283"/>
                      <a:gd name="connsiteY9" fmla="*/ 3336 h 33720"/>
                      <a:gd name="connsiteX10" fmla="*/ 73247 w 75283"/>
                      <a:gd name="connsiteY10" fmla="*/ 29339 h 33720"/>
                      <a:gd name="connsiteX11" fmla="*/ 73914 w 75283"/>
                      <a:gd name="connsiteY11" fmla="*/ 29815 h 33720"/>
                      <a:gd name="connsiteX12" fmla="*/ 74295 w 75283"/>
                      <a:gd name="connsiteY12" fmla="*/ 30101 h 33720"/>
                      <a:gd name="connsiteX13" fmla="*/ 75057 w 75283"/>
                      <a:gd name="connsiteY13" fmla="*/ 32673 h 33720"/>
                      <a:gd name="connsiteX14" fmla="*/ 73247 w 75283"/>
                      <a:gd name="connsiteY14" fmla="*/ 33720 h 33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75283" h="33720">
                        <a:moveTo>
                          <a:pt x="73247" y="33720"/>
                        </a:moveTo>
                        <a:cubicBezTo>
                          <a:pt x="72961" y="33720"/>
                          <a:pt x="72580" y="33625"/>
                          <a:pt x="72295" y="33530"/>
                        </a:cubicBezTo>
                        <a:cubicBezTo>
                          <a:pt x="72200" y="33435"/>
                          <a:pt x="71914" y="33244"/>
                          <a:pt x="71724" y="33149"/>
                        </a:cubicBezTo>
                        <a:cubicBezTo>
                          <a:pt x="71628" y="33054"/>
                          <a:pt x="71438" y="32958"/>
                          <a:pt x="71247" y="32863"/>
                        </a:cubicBezTo>
                        <a:cubicBezTo>
                          <a:pt x="71247" y="32863"/>
                          <a:pt x="70866" y="32577"/>
                          <a:pt x="70866" y="32577"/>
                        </a:cubicBezTo>
                        <a:cubicBezTo>
                          <a:pt x="51149" y="18290"/>
                          <a:pt x="14954" y="-3332"/>
                          <a:pt x="4096" y="6384"/>
                        </a:cubicBezTo>
                        <a:cubicBezTo>
                          <a:pt x="3810" y="6574"/>
                          <a:pt x="3620" y="6765"/>
                          <a:pt x="3524" y="6955"/>
                        </a:cubicBezTo>
                        <a:cubicBezTo>
                          <a:pt x="2477" y="8289"/>
                          <a:pt x="0" y="7431"/>
                          <a:pt x="0" y="5717"/>
                        </a:cubicBezTo>
                        <a:cubicBezTo>
                          <a:pt x="0" y="5145"/>
                          <a:pt x="286" y="4669"/>
                          <a:pt x="667" y="4288"/>
                        </a:cubicBezTo>
                        <a:cubicBezTo>
                          <a:pt x="952" y="3907"/>
                          <a:pt x="1334" y="3621"/>
                          <a:pt x="1714" y="3336"/>
                        </a:cubicBezTo>
                        <a:cubicBezTo>
                          <a:pt x="16573" y="-9904"/>
                          <a:pt x="60198" y="19909"/>
                          <a:pt x="73247" y="29339"/>
                        </a:cubicBezTo>
                        <a:lnTo>
                          <a:pt x="73914" y="29815"/>
                        </a:lnTo>
                        <a:cubicBezTo>
                          <a:pt x="74105" y="29910"/>
                          <a:pt x="74200" y="30006"/>
                          <a:pt x="74295" y="30101"/>
                        </a:cubicBezTo>
                        <a:cubicBezTo>
                          <a:pt x="75248" y="30577"/>
                          <a:pt x="75533" y="31625"/>
                          <a:pt x="75057" y="32673"/>
                        </a:cubicBezTo>
                        <a:cubicBezTo>
                          <a:pt x="74676" y="33339"/>
                          <a:pt x="74009" y="33720"/>
                          <a:pt x="73247" y="3372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8" name="任意多边形: 形状 12207"/>
                  <p:cNvSpPr/>
                  <p:nvPr/>
                </p:nvSpPr>
                <p:spPr>
                  <a:xfrm>
                    <a:off x="8661933" y="3694365"/>
                    <a:ext cx="76205" cy="73057"/>
                  </a:xfrm>
                  <a:custGeom>
                    <a:avLst/>
                    <a:gdLst>
                      <a:gd name="connsiteX0" fmla="*/ 49822 w 76205"/>
                      <a:gd name="connsiteY0" fmla="*/ 73057 h 73057"/>
                      <a:gd name="connsiteX1" fmla="*/ 48679 w 76205"/>
                      <a:gd name="connsiteY1" fmla="*/ 72676 h 73057"/>
                      <a:gd name="connsiteX2" fmla="*/ 44678 w 76205"/>
                      <a:gd name="connsiteY2" fmla="*/ 69914 h 73057"/>
                      <a:gd name="connsiteX3" fmla="*/ 44297 w 76205"/>
                      <a:gd name="connsiteY3" fmla="*/ 69628 h 73057"/>
                      <a:gd name="connsiteX4" fmla="*/ 41535 w 76205"/>
                      <a:gd name="connsiteY4" fmla="*/ 67152 h 73057"/>
                      <a:gd name="connsiteX5" fmla="*/ 41249 w 76205"/>
                      <a:gd name="connsiteY5" fmla="*/ 66961 h 73057"/>
                      <a:gd name="connsiteX6" fmla="*/ 6 w 76205"/>
                      <a:gd name="connsiteY6" fmla="*/ 12669 h 73057"/>
                      <a:gd name="connsiteX7" fmla="*/ 3244 w 76205"/>
                      <a:gd name="connsiteY7" fmla="*/ 3715 h 73057"/>
                      <a:gd name="connsiteX8" fmla="*/ 4292 w 76205"/>
                      <a:gd name="connsiteY8" fmla="*/ 2858 h 73057"/>
                      <a:gd name="connsiteX9" fmla="*/ 7340 w 76205"/>
                      <a:gd name="connsiteY9" fmla="*/ 1048 h 73057"/>
                      <a:gd name="connsiteX10" fmla="*/ 8388 w 76205"/>
                      <a:gd name="connsiteY10" fmla="*/ 667 h 73057"/>
                      <a:gd name="connsiteX11" fmla="*/ 8959 w 76205"/>
                      <a:gd name="connsiteY11" fmla="*/ 477 h 73057"/>
                      <a:gd name="connsiteX12" fmla="*/ 40297 w 76205"/>
                      <a:gd name="connsiteY12" fmla="*/ 10668 h 73057"/>
                      <a:gd name="connsiteX13" fmla="*/ 40773 w 76205"/>
                      <a:gd name="connsiteY13" fmla="*/ 10954 h 73057"/>
                      <a:gd name="connsiteX14" fmla="*/ 67633 w 76205"/>
                      <a:gd name="connsiteY14" fmla="*/ 31052 h 73057"/>
                      <a:gd name="connsiteX15" fmla="*/ 73729 w 76205"/>
                      <a:gd name="connsiteY15" fmla="*/ 36386 h 73057"/>
                      <a:gd name="connsiteX16" fmla="*/ 74872 w 76205"/>
                      <a:gd name="connsiteY16" fmla="*/ 37433 h 73057"/>
                      <a:gd name="connsiteX17" fmla="*/ 75253 w 76205"/>
                      <a:gd name="connsiteY17" fmla="*/ 37719 h 73057"/>
                      <a:gd name="connsiteX18" fmla="*/ 75634 w 76205"/>
                      <a:gd name="connsiteY18" fmla="*/ 38005 h 73057"/>
                      <a:gd name="connsiteX19" fmla="*/ 75634 w 76205"/>
                      <a:gd name="connsiteY19" fmla="*/ 40767 h 73057"/>
                      <a:gd name="connsiteX20" fmla="*/ 72872 w 76205"/>
                      <a:gd name="connsiteY20" fmla="*/ 40767 h 73057"/>
                      <a:gd name="connsiteX21" fmla="*/ 74206 w 76205"/>
                      <a:gd name="connsiteY21" fmla="*/ 39434 h 73057"/>
                      <a:gd name="connsiteX22" fmla="*/ 72682 w 76205"/>
                      <a:gd name="connsiteY22" fmla="*/ 40672 h 73057"/>
                      <a:gd name="connsiteX23" fmla="*/ 71157 w 76205"/>
                      <a:gd name="connsiteY23" fmla="*/ 39339 h 73057"/>
                      <a:gd name="connsiteX24" fmla="*/ 65347 w 76205"/>
                      <a:gd name="connsiteY24" fmla="*/ 34195 h 73057"/>
                      <a:gd name="connsiteX25" fmla="*/ 65061 w 76205"/>
                      <a:gd name="connsiteY25" fmla="*/ 33909 h 73057"/>
                      <a:gd name="connsiteX26" fmla="*/ 38773 w 76205"/>
                      <a:gd name="connsiteY26" fmla="*/ 14288 h 73057"/>
                      <a:gd name="connsiteX27" fmla="*/ 38391 w 76205"/>
                      <a:gd name="connsiteY27" fmla="*/ 14097 h 73057"/>
                      <a:gd name="connsiteX28" fmla="*/ 10102 w 76205"/>
                      <a:gd name="connsiteY28" fmla="*/ 4382 h 73057"/>
                      <a:gd name="connsiteX29" fmla="*/ 8864 w 76205"/>
                      <a:gd name="connsiteY29" fmla="*/ 4858 h 73057"/>
                      <a:gd name="connsiteX30" fmla="*/ 6674 w 76205"/>
                      <a:gd name="connsiteY30" fmla="*/ 6191 h 73057"/>
                      <a:gd name="connsiteX31" fmla="*/ 6197 w 76205"/>
                      <a:gd name="connsiteY31" fmla="*/ 6668 h 73057"/>
                      <a:gd name="connsiteX32" fmla="*/ 4006 w 76205"/>
                      <a:gd name="connsiteY32" fmla="*/ 12764 h 73057"/>
                      <a:gd name="connsiteX33" fmla="*/ 43821 w 76205"/>
                      <a:gd name="connsiteY33" fmla="*/ 64199 h 73057"/>
                      <a:gd name="connsiteX34" fmla="*/ 43821 w 76205"/>
                      <a:gd name="connsiteY34" fmla="*/ 64199 h 73057"/>
                      <a:gd name="connsiteX35" fmla="*/ 44107 w 76205"/>
                      <a:gd name="connsiteY35" fmla="*/ 64389 h 73057"/>
                      <a:gd name="connsiteX36" fmla="*/ 50012 w 76205"/>
                      <a:gd name="connsiteY36" fmla="*/ 68961 h 73057"/>
                      <a:gd name="connsiteX37" fmla="*/ 51346 w 76205"/>
                      <a:gd name="connsiteY37" fmla="*/ 69914 h 73057"/>
                      <a:gd name="connsiteX38" fmla="*/ 51727 w 76205"/>
                      <a:gd name="connsiteY38" fmla="*/ 72581 h 73057"/>
                      <a:gd name="connsiteX39" fmla="*/ 49822 w 76205"/>
                      <a:gd name="connsiteY39" fmla="*/ 73057 h 73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76205" h="73057">
                        <a:moveTo>
                          <a:pt x="49822" y="73057"/>
                        </a:moveTo>
                        <a:cubicBezTo>
                          <a:pt x="49441" y="73057"/>
                          <a:pt x="49059" y="72962"/>
                          <a:pt x="48679" y="72676"/>
                        </a:cubicBezTo>
                        <a:cubicBezTo>
                          <a:pt x="47536" y="71914"/>
                          <a:pt x="46202" y="70961"/>
                          <a:pt x="44678" y="69914"/>
                        </a:cubicBezTo>
                        <a:cubicBezTo>
                          <a:pt x="44488" y="69819"/>
                          <a:pt x="44392" y="69723"/>
                          <a:pt x="44297" y="69628"/>
                        </a:cubicBezTo>
                        <a:cubicBezTo>
                          <a:pt x="43630" y="69057"/>
                          <a:pt x="42773" y="68295"/>
                          <a:pt x="41535" y="67152"/>
                        </a:cubicBezTo>
                        <a:cubicBezTo>
                          <a:pt x="41439" y="67056"/>
                          <a:pt x="41344" y="66961"/>
                          <a:pt x="41249" y="66961"/>
                        </a:cubicBezTo>
                        <a:cubicBezTo>
                          <a:pt x="28866" y="56103"/>
                          <a:pt x="577" y="29337"/>
                          <a:pt x="6" y="12669"/>
                        </a:cubicBezTo>
                        <a:cubicBezTo>
                          <a:pt x="-89" y="9049"/>
                          <a:pt x="958" y="6096"/>
                          <a:pt x="3244" y="3715"/>
                        </a:cubicBezTo>
                        <a:cubicBezTo>
                          <a:pt x="3530" y="3429"/>
                          <a:pt x="3816" y="3144"/>
                          <a:pt x="4292" y="2858"/>
                        </a:cubicBezTo>
                        <a:cubicBezTo>
                          <a:pt x="4959" y="2191"/>
                          <a:pt x="6102" y="1524"/>
                          <a:pt x="7340" y="1048"/>
                        </a:cubicBezTo>
                        <a:cubicBezTo>
                          <a:pt x="7626" y="953"/>
                          <a:pt x="8007" y="762"/>
                          <a:pt x="8388" y="667"/>
                        </a:cubicBezTo>
                        <a:cubicBezTo>
                          <a:pt x="8483" y="572"/>
                          <a:pt x="8769" y="572"/>
                          <a:pt x="8959" y="477"/>
                        </a:cubicBezTo>
                        <a:cubicBezTo>
                          <a:pt x="16199" y="-1333"/>
                          <a:pt x="26390" y="2001"/>
                          <a:pt x="40297" y="10668"/>
                        </a:cubicBezTo>
                        <a:cubicBezTo>
                          <a:pt x="40297" y="10668"/>
                          <a:pt x="40773" y="10954"/>
                          <a:pt x="40773" y="10954"/>
                        </a:cubicBezTo>
                        <a:cubicBezTo>
                          <a:pt x="51060" y="17431"/>
                          <a:pt x="61061" y="25432"/>
                          <a:pt x="67633" y="31052"/>
                        </a:cubicBezTo>
                        <a:cubicBezTo>
                          <a:pt x="70301" y="33338"/>
                          <a:pt x="72300" y="35148"/>
                          <a:pt x="73729" y="36386"/>
                        </a:cubicBezTo>
                        <a:lnTo>
                          <a:pt x="74872" y="37433"/>
                        </a:lnTo>
                        <a:cubicBezTo>
                          <a:pt x="74872" y="37433"/>
                          <a:pt x="75253" y="37719"/>
                          <a:pt x="75253" y="37719"/>
                        </a:cubicBezTo>
                        <a:cubicBezTo>
                          <a:pt x="75253" y="37719"/>
                          <a:pt x="75539" y="38005"/>
                          <a:pt x="75634" y="38005"/>
                        </a:cubicBezTo>
                        <a:cubicBezTo>
                          <a:pt x="76396" y="38767"/>
                          <a:pt x="76396" y="40005"/>
                          <a:pt x="75634" y="40767"/>
                        </a:cubicBezTo>
                        <a:cubicBezTo>
                          <a:pt x="74872" y="41529"/>
                          <a:pt x="73634" y="41529"/>
                          <a:pt x="72872" y="40767"/>
                        </a:cubicBezTo>
                        <a:lnTo>
                          <a:pt x="74206" y="39434"/>
                        </a:lnTo>
                        <a:lnTo>
                          <a:pt x="72682" y="40672"/>
                        </a:lnTo>
                        <a:lnTo>
                          <a:pt x="71157" y="39339"/>
                        </a:lnTo>
                        <a:cubicBezTo>
                          <a:pt x="69729" y="38100"/>
                          <a:pt x="67729" y="36290"/>
                          <a:pt x="65347" y="34195"/>
                        </a:cubicBezTo>
                        <a:cubicBezTo>
                          <a:pt x="65347" y="34195"/>
                          <a:pt x="65061" y="34004"/>
                          <a:pt x="65061" y="33909"/>
                        </a:cubicBezTo>
                        <a:cubicBezTo>
                          <a:pt x="58680" y="28480"/>
                          <a:pt x="48774" y="20574"/>
                          <a:pt x="38773" y="14288"/>
                        </a:cubicBezTo>
                        <a:cubicBezTo>
                          <a:pt x="38773" y="14288"/>
                          <a:pt x="38391" y="14097"/>
                          <a:pt x="38391" y="14097"/>
                        </a:cubicBezTo>
                        <a:cubicBezTo>
                          <a:pt x="25533" y="6096"/>
                          <a:pt x="16103" y="2858"/>
                          <a:pt x="10102" y="4382"/>
                        </a:cubicBezTo>
                        <a:cubicBezTo>
                          <a:pt x="9436" y="4572"/>
                          <a:pt x="9150" y="4668"/>
                          <a:pt x="8864" y="4858"/>
                        </a:cubicBezTo>
                        <a:cubicBezTo>
                          <a:pt x="8007" y="5144"/>
                          <a:pt x="7340" y="5620"/>
                          <a:pt x="6674" y="6191"/>
                        </a:cubicBezTo>
                        <a:cubicBezTo>
                          <a:pt x="6674" y="6191"/>
                          <a:pt x="6197" y="6668"/>
                          <a:pt x="6197" y="6668"/>
                        </a:cubicBezTo>
                        <a:cubicBezTo>
                          <a:pt x="4673" y="8287"/>
                          <a:pt x="3911" y="10287"/>
                          <a:pt x="4006" y="12764"/>
                        </a:cubicBezTo>
                        <a:cubicBezTo>
                          <a:pt x="4578" y="28385"/>
                          <a:pt x="34582" y="56103"/>
                          <a:pt x="43821" y="64199"/>
                        </a:cubicBezTo>
                        <a:cubicBezTo>
                          <a:pt x="43821" y="64199"/>
                          <a:pt x="43821" y="64199"/>
                          <a:pt x="43821" y="64199"/>
                        </a:cubicBezTo>
                        <a:cubicBezTo>
                          <a:pt x="43916" y="64294"/>
                          <a:pt x="44011" y="64294"/>
                          <a:pt x="44107" y="64389"/>
                        </a:cubicBezTo>
                        <a:cubicBezTo>
                          <a:pt x="46297" y="66199"/>
                          <a:pt x="48298" y="67723"/>
                          <a:pt x="50012" y="68961"/>
                        </a:cubicBezTo>
                        <a:lnTo>
                          <a:pt x="51346" y="69914"/>
                        </a:lnTo>
                        <a:cubicBezTo>
                          <a:pt x="52203" y="70581"/>
                          <a:pt x="52393" y="71724"/>
                          <a:pt x="51727" y="72581"/>
                        </a:cubicBezTo>
                        <a:cubicBezTo>
                          <a:pt x="51060" y="72771"/>
                          <a:pt x="50488" y="73057"/>
                          <a:pt x="49822" y="7305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9" name="任意多边形: 形状 12208"/>
                  <p:cNvSpPr/>
                  <p:nvPr/>
                </p:nvSpPr>
                <p:spPr>
                  <a:xfrm>
                    <a:off x="8733812" y="3731377"/>
                    <a:ext cx="6368" cy="5755"/>
                  </a:xfrm>
                  <a:custGeom>
                    <a:avLst/>
                    <a:gdLst>
                      <a:gd name="connsiteX0" fmla="*/ 4327 w 6368"/>
                      <a:gd name="connsiteY0" fmla="*/ 5755 h 5755"/>
                      <a:gd name="connsiteX1" fmla="*/ 3279 w 6368"/>
                      <a:gd name="connsiteY1" fmla="*/ 5470 h 5755"/>
                      <a:gd name="connsiteX2" fmla="*/ 1564 w 6368"/>
                      <a:gd name="connsiteY2" fmla="*/ 4327 h 5755"/>
                      <a:gd name="connsiteX3" fmla="*/ 1184 w 6368"/>
                      <a:gd name="connsiteY3" fmla="*/ 3946 h 5755"/>
                      <a:gd name="connsiteX4" fmla="*/ 993 w 6368"/>
                      <a:gd name="connsiteY4" fmla="*/ 3660 h 5755"/>
                      <a:gd name="connsiteX5" fmla="*/ 707 w 6368"/>
                      <a:gd name="connsiteY5" fmla="*/ 3469 h 5755"/>
                      <a:gd name="connsiteX6" fmla="*/ 517 w 6368"/>
                      <a:gd name="connsiteY6" fmla="*/ 707 h 5755"/>
                      <a:gd name="connsiteX7" fmla="*/ 3279 w 6368"/>
                      <a:gd name="connsiteY7" fmla="*/ 517 h 5755"/>
                      <a:gd name="connsiteX8" fmla="*/ 5565 w 6368"/>
                      <a:gd name="connsiteY8" fmla="*/ 2231 h 5755"/>
                      <a:gd name="connsiteX9" fmla="*/ 6041 w 6368"/>
                      <a:gd name="connsiteY9" fmla="*/ 4898 h 5755"/>
                      <a:gd name="connsiteX10" fmla="*/ 4327 w 6368"/>
                      <a:gd name="connsiteY10" fmla="*/ 5755 h 5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368" h="5755">
                        <a:moveTo>
                          <a:pt x="4327" y="5755"/>
                        </a:moveTo>
                        <a:cubicBezTo>
                          <a:pt x="3946" y="5755"/>
                          <a:pt x="3565" y="5660"/>
                          <a:pt x="3279" y="5470"/>
                        </a:cubicBezTo>
                        <a:cubicBezTo>
                          <a:pt x="2707" y="5089"/>
                          <a:pt x="2136" y="4708"/>
                          <a:pt x="1564" y="4327"/>
                        </a:cubicBezTo>
                        <a:cubicBezTo>
                          <a:pt x="1470" y="4231"/>
                          <a:pt x="1279" y="4041"/>
                          <a:pt x="1184" y="3946"/>
                        </a:cubicBezTo>
                        <a:cubicBezTo>
                          <a:pt x="1088" y="3850"/>
                          <a:pt x="993" y="3755"/>
                          <a:pt x="993" y="3660"/>
                        </a:cubicBezTo>
                        <a:cubicBezTo>
                          <a:pt x="898" y="3565"/>
                          <a:pt x="803" y="3565"/>
                          <a:pt x="707" y="3469"/>
                        </a:cubicBezTo>
                        <a:cubicBezTo>
                          <a:pt x="-150" y="2803"/>
                          <a:pt x="-245" y="1564"/>
                          <a:pt x="517" y="707"/>
                        </a:cubicBezTo>
                        <a:cubicBezTo>
                          <a:pt x="1184" y="-150"/>
                          <a:pt x="2422" y="-245"/>
                          <a:pt x="3279" y="517"/>
                        </a:cubicBezTo>
                        <a:cubicBezTo>
                          <a:pt x="4041" y="1183"/>
                          <a:pt x="4803" y="1755"/>
                          <a:pt x="5565" y="2231"/>
                        </a:cubicBezTo>
                        <a:cubicBezTo>
                          <a:pt x="6422" y="2898"/>
                          <a:pt x="6613" y="4041"/>
                          <a:pt x="6041" y="4898"/>
                        </a:cubicBezTo>
                        <a:cubicBezTo>
                          <a:pt x="5565" y="5470"/>
                          <a:pt x="4898" y="5755"/>
                          <a:pt x="4327" y="575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0" name="任意多边形: 形状 12209"/>
                  <p:cNvSpPr/>
                  <p:nvPr/>
                </p:nvSpPr>
                <p:spPr>
                  <a:xfrm>
                    <a:off x="8734043" y="3731608"/>
                    <a:ext cx="4190" cy="4286"/>
                  </a:xfrm>
                  <a:custGeom>
                    <a:avLst/>
                    <a:gdLst>
                      <a:gd name="connsiteX0" fmla="*/ 2286 w 4190"/>
                      <a:gd name="connsiteY0" fmla="*/ 4286 h 4286"/>
                      <a:gd name="connsiteX1" fmla="*/ 952 w 4190"/>
                      <a:gd name="connsiteY1" fmla="*/ 3715 h 4286"/>
                      <a:gd name="connsiteX2" fmla="*/ 572 w 4190"/>
                      <a:gd name="connsiteY2" fmla="*/ 3334 h 4286"/>
                      <a:gd name="connsiteX3" fmla="*/ 572 w 4190"/>
                      <a:gd name="connsiteY3" fmla="*/ 572 h 4286"/>
                      <a:gd name="connsiteX4" fmla="*/ 3334 w 4190"/>
                      <a:gd name="connsiteY4" fmla="*/ 572 h 4286"/>
                      <a:gd name="connsiteX5" fmla="*/ 2191 w 4190"/>
                      <a:gd name="connsiteY5" fmla="*/ 2191 h 4286"/>
                      <a:gd name="connsiteX6" fmla="*/ 3620 w 4190"/>
                      <a:gd name="connsiteY6" fmla="*/ 857 h 4286"/>
                      <a:gd name="connsiteX7" fmla="*/ 3620 w 4190"/>
                      <a:gd name="connsiteY7" fmla="*/ 3619 h 4286"/>
                      <a:gd name="connsiteX8" fmla="*/ 2286 w 4190"/>
                      <a:gd name="connsiteY8" fmla="*/ 4286 h 4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90" h="4286">
                        <a:moveTo>
                          <a:pt x="2286" y="4286"/>
                        </a:moveTo>
                        <a:cubicBezTo>
                          <a:pt x="1810" y="4286"/>
                          <a:pt x="1333" y="4096"/>
                          <a:pt x="952" y="3715"/>
                        </a:cubicBezTo>
                        <a:cubicBezTo>
                          <a:pt x="857" y="3619"/>
                          <a:pt x="572" y="3429"/>
                          <a:pt x="572" y="3334"/>
                        </a:cubicBezTo>
                        <a:cubicBezTo>
                          <a:pt x="-191" y="2572"/>
                          <a:pt x="-191" y="1334"/>
                          <a:pt x="572" y="572"/>
                        </a:cubicBezTo>
                        <a:cubicBezTo>
                          <a:pt x="1333" y="-191"/>
                          <a:pt x="2572" y="-191"/>
                          <a:pt x="3334" y="572"/>
                        </a:cubicBezTo>
                        <a:lnTo>
                          <a:pt x="2191" y="2191"/>
                        </a:lnTo>
                        <a:lnTo>
                          <a:pt x="3620" y="857"/>
                        </a:lnTo>
                        <a:cubicBezTo>
                          <a:pt x="4381" y="1619"/>
                          <a:pt x="4381" y="2858"/>
                          <a:pt x="3620" y="3619"/>
                        </a:cubicBezTo>
                        <a:cubicBezTo>
                          <a:pt x="3334" y="4096"/>
                          <a:pt x="2858" y="4286"/>
                          <a:pt x="2286" y="4286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1" name="任意多边形: 形状 12210"/>
                  <p:cNvSpPr/>
                  <p:nvPr/>
                </p:nvSpPr>
                <p:spPr>
                  <a:xfrm>
                    <a:off x="8695224" y="3665729"/>
                    <a:ext cx="105493" cy="74832"/>
                  </a:xfrm>
                  <a:custGeom>
                    <a:avLst/>
                    <a:gdLst>
                      <a:gd name="connsiteX0" fmla="*/ 103303 w 105493"/>
                      <a:gd name="connsiteY0" fmla="*/ 74832 h 74832"/>
                      <a:gd name="connsiteX1" fmla="*/ 101970 w 105493"/>
                      <a:gd name="connsiteY1" fmla="*/ 74261 h 74832"/>
                      <a:gd name="connsiteX2" fmla="*/ 73871 w 105493"/>
                      <a:gd name="connsiteY2" fmla="*/ 47972 h 74832"/>
                      <a:gd name="connsiteX3" fmla="*/ 22722 w 105493"/>
                      <a:gd name="connsiteY3" fmla="*/ 8824 h 74832"/>
                      <a:gd name="connsiteX4" fmla="*/ 22055 w 105493"/>
                      <a:gd name="connsiteY4" fmla="*/ 8443 h 74832"/>
                      <a:gd name="connsiteX5" fmla="*/ 6434 w 105493"/>
                      <a:gd name="connsiteY5" fmla="*/ 4633 h 74832"/>
                      <a:gd name="connsiteX6" fmla="*/ 6339 w 105493"/>
                      <a:gd name="connsiteY6" fmla="*/ 4728 h 74832"/>
                      <a:gd name="connsiteX7" fmla="*/ 5862 w 105493"/>
                      <a:gd name="connsiteY7" fmla="*/ 5014 h 74832"/>
                      <a:gd name="connsiteX8" fmla="*/ 42057 w 105493"/>
                      <a:gd name="connsiteY8" fmla="*/ 66260 h 74832"/>
                      <a:gd name="connsiteX9" fmla="*/ 42533 w 105493"/>
                      <a:gd name="connsiteY9" fmla="*/ 66831 h 74832"/>
                      <a:gd name="connsiteX10" fmla="*/ 42057 w 105493"/>
                      <a:gd name="connsiteY10" fmla="*/ 69498 h 74832"/>
                      <a:gd name="connsiteX11" fmla="*/ 39391 w 105493"/>
                      <a:gd name="connsiteY11" fmla="*/ 69022 h 74832"/>
                      <a:gd name="connsiteX12" fmla="*/ 3005 w 105493"/>
                      <a:gd name="connsiteY12" fmla="*/ 2442 h 74832"/>
                      <a:gd name="connsiteX13" fmla="*/ 3862 w 105493"/>
                      <a:gd name="connsiteY13" fmla="*/ 1680 h 74832"/>
                      <a:gd name="connsiteX14" fmla="*/ 4720 w 105493"/>
                      <a:gd name="connsiteY14" fmla="*/ 1109 h 74832"/>
                      <a:gd name="connsiteX15" fmla="*/ 23960 w 105493"/>
                      <a:gd name="connsiteY15" fmla="*/ 4919 h 74832"/>
                      <a:gd name="connsiteX16" fmla="*/ 24817 w 105493"/>
                      <a:gd name="connsiteY16" fmla="*/ 5395 h 74832"/>
                      <a:gd name="connsiteX17" fmla="*/ 76633 w 105493"/>
                      <a:gd name="connsiteY17" fmla="*/ 45019 h 74832"/>
                      <a:gd name="connsiteX18" fmla="*/ 104923 w 105493"/>
                      <a:gd name="connsiteY18" fmla="*/ 71403 h 74832"/>
                      <a:gd name="connsiteX19" fmla="*/ 104923 w 105493"/>
                      <a:gd name="connsiteY19" fmla="*/ 74166 h 74832"/>
                      <a:gd name="connsiteX20" fmla="*/ 103303 w 105493"/>
                      <a:gd name="connsiteY20" fmla="*/ 74832 h 74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05493" h="74832">
                        <a:moveTo>
                          <a:pt x="103303" y="74832"/>
                        </a:moveTo>
                        <a:cubicBezTo>
                          <a:pt x="102827" y="74832"/>
                          <a:pt x="102351" y="74642"/>
                          <a:pt x="101970" y="74261"/>
                        </a:cubicBezTo>
                        <a:cubicBezTo>
                          <a:pt x="101875" y="74166"/>
                          <a:pt x="89587" y="61974"/>
                          <a:pt x="73871" y="47972"/>
                        </a:cubicBezTo>
                        <a:cubicBezTo>
                          <a:pt x="52154" y="28636"/>
                          <a:pt x="34914" y="15492"/>
                          <a:pt x="22722" y="8824"/>
                        </a:cubicBezTo>
                        <a:cubicBezTo>
                          <a:pt x="22436" y="8634"/>
                          <a:pt x="22245" y="8538"/>
                          <a:pt x="22055" y="8443"/>
                        </a:cubicBezTo>
                        <a:cubicBezTo>
                          <a:pt x="11959" y="3014"/>
                          <a:pt x="7958" y="3776"/>
                          <a:pt x="6434" y="4633"/>
                        </a:cubicBezTo>
                        <a:cubicBezTo>
                          <a:pt x="6434" y="4633"/>
                          <a:pt x="6339" y="4633"/>
                          <a:pt x="6339" y="4728"/>
                        </a:cubicBezTo>
                        <a:cubicBezTo>
                          <a:pt x="6243" y="4824"/>
                          <a:pt x="6053" y="5014"/>
                          <a:pt x="5862" y="5014"/>
                        </a:cubicBezTo>
                        <a:cubicBezTo>
                          <a:pt x="-4043" y="15492"/>
                          <a:pt x="23960" y="48448"/>
                          <a:pt x="42057" y="66260"/>
                        </a:cubicBezTo>
                        <a:cubicBezTo>
                          <a:pt x="42153" y="66355"/>
                          <a:pt x="42439" y="66736"/>
                          <a:pt x="42533" y="66831"/>
                        </a:cubicBezTo>
                        <a:cubicBezTo>
                          <a:pt x="43105" y="67689"/>
                          <a:pt x="42915" y="68927"/>
                          <a:pt x="42057" y="69498"/>
                        </a:cubicBezTo>
                        <a:cubicBezTo>
                          <a:pt x="41200" y="70070"/>
                          <a:pt x="39962" y="69879"/>
                          <a:pt x="39391" y="69022"/>
                        </a:cubicBezTo>
                        <a:cubicBezTo>
                          <a:pt x="27294" y="57116"/>
                          <a:pt x="-10902" y="17111"/>
                          <a:pt x="3005" y="2442"/>
                        </a:cubicBezTo>
                        <a:cubicBezTo>
                          <a:pt x="3291" y="2157"/>
                          <a:pt x="3577" y="1871"/>
                          <a:pt x="3862" y="1680"/>
                        </a:cubicBezTo>
                        <a:cubicBezTo>
                          <a:pt x="4148" y="1490"/>
                          <a:pt x="4433" y="1299"/>
                          <a:pt x="4720" y="1109"/>
                        </a:cubicBezTo>
                        <a:cubicBezTo>
                          <a:pt x="8720" y="-1177"/>
                          <a:pt x="15007" y="61"/>
                          <a:pt x="23960" y="4919"/>
                        </a:cubicBezTo>
                        <a:cubicBezTo>
                          <a:pt x="24150" y="5014"/>
                          <a:pt x="24532" y="5205"/>
                          <a:pt x="24817" y="5395"/>
                        </a:cubicBezTo>
                        <a:cubicBezTo>
                          <a:pt x="37200" y="12158"/>
                          <a:pt x="54726" y="25493"/>
                          <a:pt x="76633" y="45019"/>
                        </a:cubicBezTo>
                        <a:cubicBezTo>
                          <a:pt x="92445" y="59116"/>
                          <a:pt x="104827" y="71308"/>
                          <a:pt x="104923" y="71403"/>
                        </a:cubicBezTo>
                        <a:cubicBezTo>
                          <a:pt x="105684" y="72165"/>
                          <a:pt x="105684" y="73404"/>
                          <a:pt x="104923" y="74166"/>
                        </a:cubicBezTo>
                        <a:cubicBezTo>
                          <a:pt x="104256" y="74642"/>
                          <a:pt x="103780" y="74832"/>
                          <a:pt x="103303" y="7483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2" name="任意多边形: 形状 12211"/>
                  <p:cNvSpPr/>
                  <p:nvPr/>
                </p:nvSpPr>
                <p:spPr>
                  <a:xfrm>
                    <a:off x="8525541" y="3585209"/>
                    <a:ext cx="84398" cy="267271"/>
                  </a:xfrm>
                  <a:custGeom>
                    <a:avLst/>
                    <a:gdLst>
                      <a:gd name="connsiteX0" fmla="*/ 82486 w 84398"/>
                      <a:gd name="connsiteY0" fmla="*/ 267272 h 267271"/>
                      <a:gd name="connsiteX1" fmla="*/ 80582 w 84398"/>
                      <a:gd name="connsiteY1" fmla="*/ 265367 h 267271"/>
                      <a:gd name="connsiteX2" fmla="*/ 30194 w 84398"/>
                      <a:gd name="connsiteY2" fmla="*/ 16002 h 267271"/>
                      <a:gd name="connsiteX3" fmla="*/ 1238 w 84398"/>
                      <a:gd name="connsiteY3" fmla="*/ 3715 h 267271"/>
                      <a:gd name="connsiteX4" fmla="*/ 0 w 84398"/>
                      <a:gd name="connsiteY4" fmla="*/ 1905 h 267271"/>
                      <a:gd name="connsiteX5" fmla="*/ 1905 w 84398"/>
                      <a:gd name="connsiteY5" fmla="*/ 0 h 267271"/>
                      <a:gd name="connsiteX6" fmla="*/ 1905 w 84398"/>
                      <a:gd name="connsiteY6" fmla="*/ 0 h 267271"/>
                      <a:gd name="connsiteX7" fmla="*/ 2667 w 84398"/>
                      <a:gd name="connsiteY7" fmla="*/ 191 h 267271"/>
                      <a:gd name="connsiteX8" fmla="*/ 32575 w 84398"/>
                      <a:gd name="connsiteY8" fmla="*/ 12954 h 267271"/>
                      <a:gd name="connsiteX9" fmla="*/ 33718 w 84398"/>
                      <a:gd name="connsiteY9" fmla="*/ 14383 h 267271"/>
                      <a:gd name="connsiteX10" fmla="*/ 84391 w 84398"/>
                      <a:gd name="connsiteY10" fmla="*/ 265081 h 267271"/>
                      <a:gd name="connsiteX11" fmla="*/ 84391 w 84398"/>
                      <a:gd name="connsiteY11" fmla="*/ 265462 h 267271"/>
                      <a:gd name="connsiteX12" fmla="*/ 82486 w 84398"/>
                      <a:gd name="connsiteY12" fmla="*/ 267272 h 267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4398" h="267271">
                        <a:moveTo>
                          <a:pt x="82486" y="267272"/>
                        </a:moveTo>
                        <a:cubicBezTo>
                          <a:pt x="81439" y="267272"/>
                          <a:pt x="80582" y="266414"/>
                          <a:pt x="80582" y="265367"/>
                        </a:cubicBezTo>
                        <a:lnTo>
                          <a:pt x="30194" y="16002"/>
                        </a:lnTo>
                        <a:lnTo>
                          <a:pt x="1238" y="3715"/>
                        </a:lnTo>
                        <a:cubicBezTo>
                          <a:pt x="476" y="3429"/>
                          <a:pt x="0" y="2762"/>
                          <a:pt x="0" y="1905"/>
                        </a:cubicBezTo>
                        <a:cubicBezTo>
                          <a:pt x="0" y="857"/>
                          <a:pt x="857" y="0"/>
                          <a:pt x="1905" y="0"/>
                        </a:cubicBezTo>
                        <a:lnTo>
                          <a:pt x="1905" y="0"/>
                        </a:lnTo>
                        <a:cubicBezTo>
                          <a:pt x="2191" y="0"/>
                          <a:pt x="2381" y="95"/>
                          <a:pt x="2667" y="191"/>
                        </a:cubicBezTo>
                        <a:lnTo>
                          <a:pt x="32575" y="12954"/>
                        </a:lnTo>
                        <a:cubicBezTo>
                          <a:pt x="33147" y="13240"/>
                          <a:pt x="33623" y="13716"/>
                          <a:pt x="33718" y="14383"/>
                        </a:cubicBezTo>
                        <a:lnTo>
                          <a:pt x="84391" y="265081"/>
                        </a:lnTo>
                        <a:cubicBezTo>
                          <a:pt x="84391" y="265176"/>
                          <a:pt x="84391" y="265367"/>
                          <a:pt x="84391" y="265462"/>
                        </a:cubicBezTo>
                        <a:cubicBezTo>
                          <a:pt x="84487" y="266414"/>
                          <a:pt x="83629" y="267272"/>
                          <a:pt x="82486" y="26727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3" name="任意多边形: 形状 12212"/>
                  <p:cNvSpPr/>
                  <p:nvPr/>
                </p:nvSpPr>
                <p:spPr>
                  <a:xfrm>
                    <a:off x="8557449" y="3579581"/>
                    <a:ext cx="186317" cy="22201"/>
                  </a:xfrm>
                  <a:custGeom>
                    <a:avLst/>
                    <a:gdLst>
                      <a:gd name="connsiteX0" fmla="*/ 191 w 186317"/>
                      <a:gd name="connsiteY0" fmla="*/ 22201 h 22201"/>
                      <a:gd name="connsiteX1" fmla="*/ 0 w 186317"/>
                      <a:gd name="connsiteY1" fmla="*/ 20296 h 22201"/>
                      <a:gd name="connsiteX2" fmla="*/ 0 w 186317"/>
                      <a:gd name="connsiteY2" fmla="*/ 18391 h 22201"/>
                      <a:gd name="connsiteX3" fmla="*/ 184214 w 186317"/>
                      <a:gd name="connsiteY3" fmla="*/ 8 h 22201"/>
                      <a:gd name="connsiteX4" fmla="*/ 186309 w 186317"/>
                      <a:gd name="connsiteY4" fmla="*/ 1723 h 22201"/>
                      <a:gd name="connsiteX5" fmla="*/ 184595 w 186317"/>
                      <a:gd name="connsiteY5" fmla="*/ 3818 h 22201"/>
                      <a:gd name="connsiteX6" fmla="*/ 191 w 186317"/>
                      <a:gd name="connsiteY6" fmla="*/ 22201 h 22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6317" h="22201">
                        <a:moveTo>
                          <a:pt x="191" y="22201"/>
                        </a:moveTo>
                        <a:lnTo>
                          <a:pt x="0" y="20296"/>
                        </a:lnTo>
                        <a:lnTo>
                          <a:pt x="0" y="18391"/>
                        </a:lnTo>
                        <a:lnTo>
                          <a:pt x="184214" y="8"/>
                        </a:lnTo>
                        <a:cubicBezTo>
                          <a:pt x="185261" y="-87"/>
                          <a:pt x="186214" y="675"/>
                          <a:pt x="186309" y="1723"/>
                        </a:cubicBezTo>
                        <a:cubicBezTo>
                          <a:pt x="186404" y="2770"/>
                          <a:pt x="185642" y="3723"/>
                          <a:pt x="184595" y="3818"/>
                        </a:cubicBezTo>
                        <a:lnTo>
                          <a:pt x="191" y="22201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4" name="任意多边形: 形状 12213"/>
                  <p:cNvSpPr/>
                  <p:nvPr/>
                </p:nvSpPr>
                <p:spPr>
                  <a:xfrm>
                    <a:off x="8501797" y="3504503"/>
                    <a:ext cx="116789" cy="85182"/>
                  </a:xfrm>
                  <a:custGeom>
                    <a:avLst/>
                    <a:gdLst>
                      <a:gd name="connsiteX0" fmla="*/ 114898 w 116789"/>
                      <a:gd name="connsiteY0" fmla="*/ 85183 h 85182"/>
                      <a:gd name="connsiteX1" fmla="*/ 113184 w 116789"/>
                      <a:gd name="connsiteY1" fmla="*/ 84230 h 85182"/>
                      <a:gd name="connsiteX2" fmla="*/ 61272 w 116789"/>
                      <a:gd name="connsiteY2" fmla="*/ 30986 h 85182"/>
                      <a:gd name="connsiteX3" fmla="*/ 16219 w 116789"/>
                      <a:gd name="connsiteY3" fmla="*/ 8221 h 85182"/>
                      <a:gd name="connsiteX4" fmla="*/ 1741 w 116789"/>
                      <a:gd name="connsiteY4" fmla="*/ 4030 h 85182"/>
                      <a:gd name="connsiteX5" fmla="*/ 27 w 116789"/>
                      <a:gd name="connsiteY5" fmla="*/ 1649 h 85182"/>
                      <a:gd name="connsiteX6" fmla="*/ 2027 w 116789"/>
                      <a:gd name="connsiteY6" fmla="*/ 29 h 85182"/>
                      <a:gd name="connsiteX7" fmla="*/ 2884 w 116789"/>
                      <a:gd name="connsiteY7" fmla="*/ 315 h 85182"/>
                      <a:gd name="connsiteX8" fmla="*/ 17457 w 116789"/>
                      <a:gd name="connsiteY8" fmla="*/ 4506 h 85182"/>
                      <a:gd name="connsiteX9" fmla="*/ 63463 w 116789"/>
                      <a:gd name="connsiteY9" fmla="*/ 27747 h 85182"/>
                      <a:gd name="connsiteX10" fmla="*/ 116517 w 116789"/>
                      <a:gd name="connsiteY10" fmla="*/ 82230 h 85182"/>
                      <a:gd name="connsiteX11" fmla="*/ 115850 w 116789"/>
                      <a:gd name="connsiteY11" fmla="*/ 84897 h 85182"/>
                      <a:gd name="connsiteX12" fmla="*/ 114898 w 116789"/>
                      <a:gd name="connsiteY12" fmla="*/ 85183 h 85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6789" h="85182">
                        <a:moveTo>
                          <a:pt x="114898" y="85183"/>
                        </a:moveTo>
                        <a:cubicBezTo>
                          <a:pt x="114231" y="85183"/>
                          <a:pt x="113565" y="84802"/>
                          <a:pt x="113184" y="84230"/>
                        </a:cubicBezTo>
                        <a:cubicBezTo>
                          <a:pt x="112993" y="83945"/>
                          <a:pt x="95753" y="54989"/>
                          <a:pt x="61272" y="30986"/>
                        </a:cubicBezTo>
                        <a:cubicBezTo>
                          <a:pt x="46985" y="21175"/>
                          <a:pt x="31840" y="13460"/>
                          <a:pt x="16219" y="8221"/>
                        </a:cubicBezTo>
                        <a:cubicBezTo>
                          <a:pt x="11361" y="6602"/>
                          <a:pt x="6504" y="5173"/>
                          <a:pt x="1741" y="4030"/>
                        </a:cubicBezTo>
                        <a:cubicBezTo>
                          <a:pt x="694" y="3744"/>
                          <a:pt x="-164" y="2696"/>
                          <a:pt x="27" y="1649"/>
                        </a:cubicBezTo>
                        <a:cubicBezTo>
                          <a:pt x="217" y="601"/>
                          <a:pt x="979" y="-161"/>
                          <a:pt x="2027" y="29"/>
                        </a:cubicBezTo>
                        <a:cubicBezTo>
                          <a:pt x="2313" y="125"/>
                          <a:pt x="2598" y="125"/>
                          <a:pt x="2884" y="315"/>
                        </a:cubicBezTo>
                        <a:cubicBezTo>
                          <a:pt x="7456" y="1363"/>
                          <a:pt x="12504" y="2792"/>
                          <a:pt x="17457" y="4506"/>
                        </a:cubicBezTo>
                        <a:cubicBezTo>
                          <a:pt x="33460" y="9840"/>
                          <a:pt x="48890" y="17651"/>
                          <a:pt x="63463" y="27747"/>
                        </a:cubicBezTo>
                        <a:cubicBezTo>
                          <a:pt x="98706" y="52226"/>
                          <a:pt x="116327" y="81944"/>
                          <a:pt x="116517" y="82230"/>
                        </a:cubicBezTo>
                        <a:cubicBezTo>
                          <a:pt x="117089" y="83183"/>
                          <a:pt x="116708" y="84326"/>
                          <a:pt x="115850" y="84897"/>
                        </a:cubicBezTo>
                        <a:cubicBezTo>
                          <a:pt x="115565" y="85088"/>
                          <a:pt x="115279" y="85183"/>
                          <a:pt x="114898" y="8518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5" name="任意多边形: 形状 12214"/>
                  <p:cNvSpPr/>
                  <p:nvPr/>
                </p:nvSpPr>
                <p:spPr>
                  <a:xfrm>
                    <a:off x="8525445" y="3894962"/>
                    <a:ext cx="587121" cy="461962"/>
                  </a:xfrm>
                  <a:custGeom>
                    <a:avLst/>
                    <a:gdLst>
                      <a:gd name="connsiteX0" fmla="*/ 585216 w 587121"/>
                      <a:gd name="connsiteY0" fmla="*/ 461963 h 461962"/>
                      <a:gd name="connsiteX1" fmla="*/ 2000 w 587121"/>
                      <a:gd name="connsiteY1" fmla="*/ 461963 h 461962"/>
                      <a:gd name="connsiteX2" fmla="*/ 381 w 587121"/>
                      <a:gd name="connsiteY2" fmla="*/ 461105 h 461962"/>
                      <a:gd name="connsiteX3" fmla="*/ 95 w 587121"/>
                      <a:gd name="connsiteY3" fmla="*/ 459296 h 461962"/>
                      <a:gd name="connsiteX4" fmla="*/ 169164 w 587121"/>
                      <a:gd name="connsiteY4" fmla="*/ 1238 h 461962"/>
                      <a:gd name="connsiteX5" fmla="*/ 170974 w 587121"/>
                      <a:gd name="connsiteY5" fmla="*/ 0 h 461962"/>
                      <a:gd name="connsiteX6" fmla="*/ 235553 w 587121"/>
                      <a:gd name="connsiteY6" fmla="*/ 0 h 461962"/>
                      <a:gd name="connsiteX7" fmla="*/ 237554 w 587121"/>
                      <a:gd name="connsiteY7" fmla="*/ 1905 h 461962"/>
                      <a:gd name="connsiteX8" fmla="*/ 235648 w 587121"/>
                      <a:gd name="connsiteY8" fmla="*/ 3810 h 461962"/>
                      <a:gd name="connsiteX9" fmla="*/ 172402 w 587121"/>
                      <a:gd name="connsiteY9" fmla="*/ 3810 h 461962"/>
                      <a:gd name="connsiteX10" fmla="*/ 4763 w 587121"/>
                      <a:gd name="connsiteY10" fmla="*/ 457962 h 461962"/>
                      <a:gd name="connsiteX11" fmla="*/ 585216 w 587121"/>
                      <a:gd name="connsiteY11" fmla="*/ 457962 h 461962"/>
                      <a:gd name="connsiteX12" fmla="*/ 587121 w 587121"/>
                      <a:gd name="connsiteY12" fmla="*/ 459867 h 461962"/>
                      <a:gd name="connsiteX13" fmla="*/ 585216 w 587121"/>
                      <a:gd name="connsiteY13" fmla="*/ 461963 h 46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87121" h="461962">
                        <a:moveTo>
                          <a:pt x="585216" y="461963"/>
                        </a:moveTo>
                        <a:lnTo>
                          <a:pt x="2000" y="461963"/>
                        </a:lnTo>
                        <a:cubicBezTo>
                          <a:pt x="1334" y="461963"/>
                          <a:pt x="762" y="461677"/>
                          <a:pt x="381" y="461105"/>
                        </a:cubicBezTo>
                        <a:cubicBezTo>
                          <a:pt x="0" y="460534"/>
                          <a:pt x="-95" y="459962"/>
                          <a:pt x="95" y="459296"/>
                        </a:cubicBezTo>
                        <a:lnTo>
                          <a:pt x="169164" y="1238"/>
                        </a:lnTo>
                        <a:cubicBezTo>
                          <a:pt x="169450" y="476"/>
                          <a:pt x="170212" y="0"/>
                          <a:pt x="170974" y="0"/>
                        </a:cubicBezTo>
                        <a:lnTo>
                          <a:pt x="235553" y="0"/>
                        </a:lnTo>
                        <a:cubicBezTo>
                          <a:pt x="236601" y="0"/>
                          <a:pt x="237554" y="857"/>
                          <a:pt x="237554" y="1905"/>
                        </a:cubicBezTo>
                        <a:cubicBezTo>
                          <a:pt x="237554" y="2953"/>
                          <a:pt x="236696" y="3810"/>
                          <a:pt x="235648" y="3810"/>
                        </a:cubicBezTo>
                        <a:lnTo>
                          <a:pt x="172402" y="3810"/>
                        </a:lnTo>
                        <a:lnTo>
                          <a:pt x="4763" y="457962"/>
                        </a:lnTo>
                        <a:lnTo>
                          <a:pt x="585216" y="457962"/>
                        </a:lnTo>
                        <a:cubicBezTo>
                          <a:pt x="586264" y="457962"/>
                          <a:pt x="587121" y="458819"/>
                          <a:pt x="587121" y="459867"/>
                        </a:cubicBezTo>
                        <a:cubicBezTo>
                          <a:pt x="587121" y="461105"/>
                          <a:pt x="586264" y="461963"/>
                          <a:pt x="585216" y="46196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2216" name="图形 12092"/>
            <p:cNvGrpSpPr/>
            <p:nvPr/>
          </p:nvGrpSpPr>
          <p:grpSpPr>
            <a:xfrm>
              <a:off x="4837" y="5873"/>
              <a:ext cx="4272" cy="1903"/>
              <a:chOff x="3071812" y="3729494"/>
              <a:chExt cx="2713005" cy="1208264"/>
            </a:xfrm>
          </p:grpSpPr>
          <p:grpSp>
            <p:nvGrpSpPr>
              <p:cNvPr id="12217" name="图形 12092"/>
              <p:cNvGrpSpPr/>
              <p:nvPr/>
            </p:nvGrpSpPr>
            <p:grpSpPr>
              <a:xfrm>
                <a:off x="3071812" y="3729494"/>
                <a:ext cx="2713005" cy="1208264"/>
                <a:chOff x="3071812" y="3729494"/>
                <a:chExt cx="2713005" cy="1208264"/>
              </a:xfrm>
            </p:grpSpPr>
            <p:grpSp>
              <p:nvGrpSpPr>
                <p:cNvPr id="12218" name="图形 12092"/>
                <p:cNvGrpSpPr/>
                <p:nvPr/>
              </p:nvGrpSpPr>
              <p:grpSpPr>
                <a:xfrm>
                  <a:off x="4498470" y="3810058"/>
                  <a:ext cx="440969" cy="542277"/>
                  <a:chOff x="4498470" y="3810058"/>
                  <a:chExt cx="440969" cy="542277"/>
                </a:xfrm>
              </p:grpSpPr>
              <p:grpSp>
                <p:nvGrpSpPr>
                  <p:cNvPr id="12219" name="图形 12092"/>
                  <p:cNvGrpSpPr/>
                  <p:nvPr/>
                </p:nvGrpSpPr>
                <p:grpSpPr>
                  <a:xfrm>
                    <a:off x="4498470" y="3810058"/>
                    <a:ext cx="440969" cy="542277"/>
                    <a:chOff x="4498470" y="3810058"/>
                    <a:chExt cx="440969" cy="542277"/>
                  </a:xfrm>
                </p:grpSpPr>
                <p:sp>
                  <p:nvSpPr>
                    <p:cNvPr id="12220" name="任意多边形: 形状 12219"/>
                    <p:cNvSpPr/>
                    <p:nvPr/>
                  </p:nvSpPr>
                  <p:spPr>
                    <a:xfrm>
                      <a:off x="4516754" y="4102131"/>
                      <a:ext cx="404812" cy="250204"/>
                    </a:xfrm>
                    <a:custGeom>
                      <a:avLst/>
                      <a:gdLst>
                        <a:gd name="connsiteX0" fmla="*/ 245745 w 404812"/>
                        <a:gd name="connsiteY0" fmla="*/ 99060 h 250204"/>
                        <a:gd name="connsiteX1" fmla="*/ 212027 w 404812"/>
                        <a:gd name="connsiteY1" fmla="*/ 48578 h 250204"/>
                        <a:gd name="connsiteX2" fmla="*/ 74390 w 404812"/>
                        <a:gd name="connsiteY2" fmla="*/ 48387 h 250204"/>
                        <a:gd name="connsiteX3" fmla="*/ 11716 w 404812"/>
                        <a:gd name="connsiteY3" fmla="*/ 160496 h 250204"/>
                        <a:gd name="connsiteX4" fmla="*/ 0 w 404812"/>
                        <a:gd name="connsiteY4" fmla="*/ 239649 h 250204"/>
                        <a:gd name="connsiteX5" fmla="*/ 202597 w 404812"/>
                        <a:gd name="connsiteY5" fmla="*/ 230410 h 250204"/>
                        <a:gd name="connsiteX6" fmla="*/ 202121 w 404812"/>
                        <a:gd name="connsiteY6" fmla="*/ 223076 h 250204"/>
                        <a:gd name="connsiteX7" fmla="*/ 201930 w 404812"/>
                        <a:gd name="connsiteY7" fmla="*/ 221933 h 250204"/>
                        <a:gd name="connsiteX8" fmla="*/ 404813 w 404812"/>
                        <a:gd name="connsiteY8" fmla="*/ 84963 h 250204"/>
                        <a:gd name="connsiteX9" fmla="*/ 390334 w 404812"/>
                        <a:gd name="connsiteY9" fmla="*/ 72581 h 250204"/>
                        <a:gd name="connsiteX10" fmla="*/ 326898 w 404812"/>
                        <a:gd name="connsiteY10" fmla="*/ 18098 h 250204"/>
                        <a:gd name="connsiteX11" fmla="*/ 305753 w 404812"/>
                        <a:gd name="connsiteY11" fmla="*/ 0 h 250204"/>
                        <a:gd name="connsiteX12" fmla="*/ 245745 w 404812"/>
                        <a:gd name="connsiteY12" fmla="*/ 99060 h 2502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04812" h="250204">
                          <a:moveTo>
                            <a:pt x="245745" y="99060"/>
                          </a:moveTo>
                          <a:cubicBezTo>
                            <a:pt x="238125" y="75629"/>
                            <a:pt x="224885" y="59531"/>
                            <a:pt x="212027" y="48578"/>
                          </a:cubicBezTo>
                          <a:cubicBezTo>
                            <a:pt x="204121" y="53340"/>
                            <a:pt x="146495" y="84868"/>
                            <a:pt x="74390" y="48387"/>
                          </a:cubicBezTo>
                          <a:cubicBezTo>
                            <a:pt x="54578" y="65532"/>
                            <a:pt x="28480" y="98584"/>
                            <a:pt x="11716" y="160496"/>
                          </a:cubicBezTo>
                          <a:cubicBezTo>
                            <a:pt x="4382" y="187262"/>
                            <a:pt x="857" y="214122"/>
                            <a:pt x="0" y="239649"/>
                          </a:cubicBezTo>
                          <a:cubicBezTo>
                            <a:pt x="135636" y="267938"/>
                            <a:pt x="202597" y="230410"/>
                            <a:pt x="202597" y="230410"/>
                          </a:cubicBezTo>
                          <a:lnTo>
                            <a:pt x="202121" y="223076"/>
                          </a:lnTo>
                          <a:lnTo>
                            <a:pt x="201930" y="221933"/>
                          </a:lnTo>
                          <a:cubicBezTo>
                            <a:pt x="333566" y="197644"/>
                            <a:pt x="404813" y="84963"/>
                            <a:pt x="404813" y="84963"/>
                          </a:cubicBezTo>
                          <a:lnTo>
                            <a:pt x="390334" y="72581"/>
                          </a:lnTo>
                          <a:lnTo>
                            <a:pt x="326898" y="18098"/>
                          </a:lnTo>
                          <a:lnTo>
                            <a:pt x="305753" y="0"/>
                          </a:lnTo>
                          <a:cubicBezTo>
                            <a:pt x="305562" y="-95"/>
                            <a:pt x="282035" y="60865"/>
                            <a:pt x="245745" y="99060"/>
                          </a:cubicBez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21" name="任意多边形: 形状 12220"/>
                    <p:cNvSpPr/>
                    <p:nvPr/>
                  </p:nvSpPr>
                  <p:spPr>
                    <a:xfrm>
                      <a:off x="4498470" y="3810058"/>
                      <a:ext cx="138927" cy="200227"/>
                    </a:xfrm>
                    <a:custGeom>
                      <a:avLst/>
                      <a:gdLst>
                        <a:gd name="connsiteX0" fmla="*/ 1616 w 138927"/>
                        <a:gd name="connsiteY0" fmla="*/ 49281 h 200227"/>
                        <a:gd name="connsiteX1" fmla="*/ 30857 w 138927"/>
                        <a:gd name="connsiteY1" fmla="*/ 185774 h 200227"/>
                        <a:gd name="connsiteX2" fmla="*/ 96770 w 138927"/>
                        <a:gd name="connsiteY2" fmla="*/ 160819 h 200227"/>
                        <a:gd name="connsiteX3" fmla="*/ 107438 w 138927"/>
                        <a:gd name="connsiteY3" fmla="*/ 94144 h 200227"/>
                        <a:gd name="connsiteX4" fmla="*/ 127441 w 138927"/>
                        <a:gd name="connsiteY4" fmla="*/ 80904 h 200227"/>
                        <a:gd name="connsiteX5" fmla="*/ 118487 w 138927"/>
                        <a:gd name="connsiteY5" fmla="*/ 13943 h 200227"/>
                        <a:gd name="connsiteX6" fmla="*/ 1616 w 138927"/>
                        <a:gd name="connsiteY6" fmla="*/ 49281 h 2002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8927" h="200227">
                          <a:moveTo>
                            <a:pt x="1616" y="49281"/>
                          </a:moveTo>
                          <a:cubicBezTo>
                            <a:pt x="-12481" y="120718"/>
                            <a:pt x="71434" y="174440"/>
                            <a:pt x="30857" y="185774"/>
                          </a:cubicBezTo>
                          <a:cubicBezTo>
                            <a:pt x="61623" y="210730"/>
                            <a:pt x="101723" y="203967"/>
                            <a:pt x="96770" y="160819"/>
                          </a:cubicBezTo>
                          <a:cubicBezTo>
                            <a:pt x="91817" y="117766"/>
                            <a:pt x="91627" y="90334"/>
                            <a:pt x="107438" y="94144"/>
                          </a:cubicBezTo>
                          <a:lnTo>
                            <a:pt x="127441" y="80904"/>
                          </a:lnTo>
                          <a:cubicBezTo>
                            <a:pt x="127441" y="80904"/>
                            <a:pt x="158492" y="43566"/>
                            <a:pt x="118487" y="13943"/>
                          </a:cubicBezTo>
                          <a:cubicBezTo>
                            <a:pt x="78387" y="-15680"/>
                            <a:pt x="10379" y="4609"/>
                            <a:pt x="1616" y="4928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22" name="任意多边形: 形状 12221"/>
                    <p:cNvSpPr/>
                    <p:nvPr/>
                  </p:nvSpPr>
                  <p:spPr>
                    <a:xfrm>
                      <a:off x="4600960" y="3891272"/>
                      <a:ext cx="121534" cy="107512"/>
                    </a:xfrm>
                    <a:custGeom>
                      <a:avLst/>
                      <a:gdLst>
                        <a:gd name="connsiteX0" fmla="*/ 10759 w 121534"/>
                        <a:gd name="connsiteY0" fmla="*/ 21502 h 107512"/>
                        <a:gd name="connsiteX1" fmla="*/ 1043 w 121534"/>
                        <a:gd name="connsiteY1" fmla="*/ 70651 h 107512"/>
                        <a:gd name="connsiteX2" fmla="*/ 27427 w 121534"/>
                        <a:gd name="connsiteY2" fmla="*/ 107513 h 107512"/>
                        <a:gd name="connsiteX3" fmla="*/ 29142 w 121534"/>
                        <a:gd name="connsiteY3" fmla="*/ 83509 h 107512"/>
                        <a:gd name="connsiteX4" fmla="*/ 16283 w 121534"/>
                        <a:gd name="connsiteY4" fmla="*/ 65888 h 107512"/>
                        <a:gd name="connsiteX5" fmla="*/ 39143 w 121534"/>
                        <a:gd name="connsiteY5" fmla="*/ 59221 h 107512"/>
                        <a:gd name="connsiteX6" fmla="*/ 65908 w 121534"/>
                        <a:gd name="connsiteY6" fmla="*/ 31217 h 107512"/>
                        <a:gd name="connsiteX7" fmla="*/ 107437 w 121534"/>
                        <a:gd name="connsiteY7" fmla="*/ 32836 h 107512"/>
                        <a:gd name="connsiteX8" fmla="*/ 121534 w 121534"/>
                        <a:gd name="connsiteY8" fmla="*/ 30741 h 107512"/>
                        <a:gd name="connsiteX9" fmla="*/ 48287 w 121534"/>
                        <a:gd name="connsiteY9" fmla="*/ 1213 h 107512"/>
                        <a:gd name="connsiteX10" fmla="*/ 28666 w 121534"/>
                        <a:gd name="connsiteY10" fmla="*/ 7119 h 107512"/>
                        <a:gd name="connsiteX11" fmla="*/ 10759 w 121534"/>
                        <a:gd name="connsiteY11" fmla="*/ 21502 h 1075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21534" h="107512">
                          <a:moveTo>
                            <a:pt x="10759" y="21502"/>
                          </a:moveTo>
                          <a:cubicBezTo>
                            <a:pt x="-2767" y="39599"/>
                            <a:pt x="-195" y="63507"/>
                            <a:pt x="1043" y="70651"/>
                          </a:cubicBezTo>
                          <a:cubicBezTo>
                            <a:pt x="3043" y="81605"/>
                            <a:pt x="15616" y="103322"/>
                            <a:pt x="27427" y="107513"/>
                          </a:cubicBezTo>
                          <a:lnTo>
                            <a:pt x="29142" y="83509"/>
                          </a:lnTo>
                          <a:cubicBezTo>
                            <a:pt x="29142" y="83509"/>
                            <a:pt x="14283" y="81223"/>
                            <a:pt x="16283" y="65888"/>
                          </a:cubicBezTo>
                          <a:cubicBezTo>
                            <a:pt x="18283" y="50458"/>
                            <a:pt x="39143" y="59221"/>
                            <a:pt x="39143" y="59221"/>
                          </a:cubicBezTo>
                          <a:cubicBezTo>
                            <a:pt x="39143" y="59221"/>
                            <a:pt x="39238" y="35884"/>
                            <a:pt x="65908" y="31217"/>
                          </a:cubicBezTo>
                          <a:cubicBezTo>
                            <a:pt x="85816" y="27788"/>
                            <a:pt x="95150" y="32741"/>
                            <a:pt x="107437" y="32836"/>
                          </a:cubicBezTo>
                          <a:cubicBezTo>
                            <a:pt x="111628" y="32932"/>
                            <a:pt x="116200" y="32360"/>
                            <a:pt x="121534" y="30741"/>
                          </a:cubicBezTo>
                          <a:cubicBezTo>
                            <a:pt x="99532" y="20359"/>
                            <a:pt x="94102" y="-5930"/>
                            <a:pt x="48287" y="1213"/>
                          </a:cubicBezTo>
                          <a:cubicBezTo>
                            <a:pt x="40572" y="2452"/>
                            <a:pt x="34095" y="4452"/>
                            <a:pt x="28666" y="7119"/>
                          </a:cubicBezTo>
                          <a:cubicBezTo>
                            <a:pt x="20760" y="10738"/>
                            <a:pt x="15045" y="15882"/>
                            <a:pt x="10759" y="2150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23" name="任意多边形: 形状 12222"/>
                    <p:cNvSpPr/>
                    <p:nvPr/>
                  </p:nvSpPr>
                  <p:spPr>
                    <a:xfrm>
                      <a:off x="4591144" y="3921186"/>
                      <a:ext cx="137636" cy="246616"/>
                    </a:xfrm>
                    <a:custGeom>
                      <a:avLst/>
                      <a:gdLst>
                        <a:gd name="connsiteX0" fmla="*/ 101537 w 137636"/>
                        <a:gd name="connsiteY0" fmla="*/ 209138 h 246616"/>
                        <a:gd name="connsiteX1" fmla="*/ 91250 w 137636"/>
                        <a:gd name="connsiteY1" fmla="*/ 87599 h 246616"/>
                        <a:gd name="connsiteX2" fmla="*/ 131445 w 137636"/>
                        <a:gd name="connsiteY2" fmla="*/ 49499 h 246616"/>
                        <a:gd name="connsiteX3" fmla="*/ 117253 w 137636"/>
                        <a:gd name="connsiteY3" fmla="*/ 3303 h 246616"/>
                        <a:gd name="connsiteX4" fmla="*/ 117253 w 137636"/>
                        <a:gd name="connsiteY4" fmla="*/ 2827 h 246616"/>
                        <a:gd name="connsiteX5" fmla="*/ 75724 w 137636"/>
                        <a:gd name="connsiteY5" fmla="*/ 1208 h 246616"/>
                        <a:gd name="connsiteX6" fmla="*/ 48958 w 137636"/>
                        <a:gd name="connsiteY6" fmla="*/ 29211 h 246616"/>
                        <a:gd name="connsiteX7" fmla="*/ 26099 w 137636"/>
                        <a:gd name="connsiteY7" fmla="*/ 35879 h 246616"/>
                        <a:gd name="connsiteX8" fmla="*/ 38957 w 137636"/>
                        <a:gd name="connsiteY8" fmla="*/ 53500 h 246616"/>
                        <a:gd name="connsiteX9" fmla="*/ 37243 w 137636"/>
                        <a:gd name="connsiteY9" fmla="*/ 77503 h 246616"/>
                        <a:gd name="connsiteX10" fmla="*/ 27527 w 137636"/>
                        <a:gd name="connsiteY10" fmla="*/ 211996 h 246616"/>
                        <a:gd name="connsiteX11" fmla="*/ 0 w 137636"/>
                        <a:gd name="connsiteY11" fmla="*/ 229236 h 246616"/>
                        <a:gd name="connsiteX12" fmla="*/ 137636 w 137636"/>
                        <a:gd name="connsiteY12" fmla="*/ 229427 h 246616"/>
                        <a:gd name="connsiteX13" fmla="*/ 101537 w 137636"/>
                        <a:gd name="connsiteY13" fmla="*/ 209138 h 246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37636" h="246616">
                          <a:moveTo>
                            <a:pt x="101537" y="209138"/>
                          </a:moveTo>
                          <a:lnTo>
                            <a:pt x="91250" y="87599"/>
                          </a:lnTo>
                          <a:cubicBezTo>
                            <a:pt x="116300" y="83789"/>
                            <a:pt x="130493" y="71788"/>
                            <a:pt x="131445" y="49499"/>
                          </a:cubicBezTo>
                          <a:cubicBezTo>
                            <a:pt x="132779" y="18543"/>
                            <a:pt x="117253" y="3303"/>
                            <a:pt x="117253" y="3303"/>
                          </a:cubicBezTo>
                          <a:lnTo>
                            <a:pt x="117253" y="2827"/>
                          </a:lnTo>
                          <a:cubicBezTo>
                            <a:pt x="104966" y="2732"/>
                            <a:pt x="95631" y="-2221"/>
                            <a:pt x="75724" y="1208"/>
                          </a:cubicBezTo>
                          <a:cubicBezTo>
                            <a:pt x="48958" y="5875"/>
                            <a:pt x="48958" y="29211"/>
                            <a:pt x="48958" y="29211"/>
                          </a:cubicBezTo>
                          <a:cubicBezTo>
                            <a:pt x="48958" y="29211"/>
                            <a:pt x="28099" y="20448"/>
                            <a:pt x="26099" y="35879"/>
                          </a:cubicBezTo>
                          <a:cubicBezTo>
                            <a:pt x="24098" y="51309"/>
                            <a:pt x="38957" y="53500"/>
                            <a:pt x="38957" y="53500"/>
                          </a:cubicBezTo>
                          <a:lnTo>
                            <a:pt x="37243" y="77503"/>
                          </a:lnTo>
                          <a:lnTo>
                            <a:pt x="27527" y="211996"/>
                          </a:lnTo>
                          <a:cubicBezTo>
                            <a:pt x="27527" y="211996"/>
                            <a:pt x="15716" y="215615"/>
                            <a:pt x="0" y="229236"/>
                          </a:cubicBezTo>
                          <a:cubicBezTo>
                            <a:pt x="72200" y="265717"/>
                            <a:pt x="129731" y="234189"/>
                            <a:pt x="137636" y="229427"/>
                          </a:cubicBezTo>
                          <a:cubicBezTo>
                            <a:pt x="119253" y="213996"/>
                            <a:pt x="101537" y="209138"/>
                            <a:pt x="101537" y="209138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24" name="任意多边形: 形状 12223"/>
                    <p:cNvSpPr/>
                    <p:nvPr/>
                  </p:nvSpPr>
                  <p:spPr>
                    <a:xfrm>
                      <a:off x="4605908" y="3891057"/>
                      <a:ext cx="23812" cy="21716"/>
                    </a:xfrm>
                    <a:custGeom>
                      <a:avLst/>
                      <a:gdLst>
                        <a:gd name="connsiteX0" fmla="*/ 0 w 23812"/>
                        <a:gd name="connsiteY0" fmla="*/ 13240 h 21716"/>
                        <a:gd name="connsiteX1" fmla="*/ 5810 w 23812"/>
                        <a:gd name="connsiteY1" fmla="*/ 21717 h 21716"/>
                        <a:gd name="connsiteX2" fmla="*/ 23813 w 23812"/>
                        <a:gd name="connsiteY2" fmla="*/ 7144 h 21716"/>
                        <a:gd name="connsiteX3" fmla="*/ 20003 w 23812"/>
                        <a:gd name="connsiteY3" fmla="*/ 0 h 21716"/>
                        <a:gd name="connsiteX4" fmla="*/ 0 w 23812"/>
                        <a:gd name="connsiteY4" fmla="*/ 13240 h 217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12" h="21716">
                          <a:moveTo>
                            <a:pt x="0" y="13240"/>
                          </a:moveTo>
                          <a:lnTo>
                            <a:pt x="5810" y="21717"/>
                          </a:lnTo>
                          <a:cubicBezTo>
                            <a:pt x="10096" y="16097"/>
                            <a:pt x="15812" y="10954"/>
                            <a:pt x="23813" y="7144"/>
                          </a:cubicBezTo>
                          <a:lnTo>
                            <a:pt x="20003" y="0"/>
                          </a:lnTo>
                          <a:lnTo>
                            <a:pt x="0" y="13240"/>
                          </a:ln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25" name="任意多边形: 形状 12224"/>
                    <p:cNvSpPr/>
                    <p:nvPr/>
                  </p:nvSpPr>
                  <p:spPr>
                    <a:xfrm>
                      <a:off x="4843462" y="4059944"/>
                      <a:ext cx="95977" cy="114766"/>
                    </a:xfrm>
                    <a:custGeom>
                      <a:avLst/>
                      <a:gdLst>
                        <a:gd name="connsiteX0" fmla="*/ 64199 w 95977"/>
                        <a:gd name="connsiteY0" fmla="*/ 66951 h 114766"/>
                        <a:gd name="connsiteX1" fmla="*/ 67628 w 95977"/>
                        <a:gd name="connsiteY1" fmla="*/ 62856 h 114766"/>
                        <a:gd name="connsiteX2" fmla="*/ 64199 w 95977"/>
                        <a:gd name="connsiteY2" fmla="*/ 66951 h 114766"/>
                        <a:gd name="connsiteX3" fmla="*/ 46101 w 95977"/>
                        <a:gd name="connsiteY3" fmla="*/ 45330 h 114766"/>
                        <a:gd name="connsiteX4" fmla="*/ 52292 w 95977"/>
                        <a:gd name="connsiteY4" fmla="*/ 1038 h 114766"/>
                        <a:gd name="connsiteX5" fmla="*/ 0 w 95977"/>
                        <a:gd name="connsiteY5" fmla="*/ 60284 h 114766"/>
                        <a:gd name="connsiteX6" fmla="*/ 63437 w 95977"/>
                        <a:gd name="connsiteY6" fmla="*/ 114767 h 114766"/>
                        <a:gd name="connsiteX7" fmla="*/ 92869 w 95977"/>
                        <a:gd name="connsiteY7" fmla="*/ 57331 h 114766"/>
                        <a:gd name="connsiteX8" fmla="*/ 67628 w 95977"/>
                        <a:gd name="connsiteY8" fmla="*/ 62760 h 114766"/>
                        <a:gd name="connsiteX9" fmla="*/ 78105 w 95977"/>
                        <a:gd name="connsiteY9" fmla="*/ 26470 h 114766"/>
                        <a:gd name="connsiteX10" fmla="*/ 46101 w 95977"/>
                        <a:gd name="connsiteY10" fmla="*/ 45330 h 114766"/>
                        <a:gd name="connsiteX11" fmla="*/ 43720 w 95977"/>
                        <a:gd name="connsiteY11" fmla="*/ 49044 h 114766"/>
                        <a:gd name="connsiteX12" fmla="*/ 45911 w 95977"/>
                        <a:gd name="connsiteY12" fmla="*/ 45615 h 114766"/>
                        <a:gd name="connsiteX13" fmla="*/ 43720 w 95977"/>
                        <a:gd name="connsiteY13" fmla="*/ 49044 h 114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95977" h="114766">
                          <a:moveTo>
                            <a:pt x="64199" y="66951"/>
                          </a:moveTo>
                          <a:cubicBezTo>
                            <a:pt x="64389" y="66666"/>
                            <a:pt x="65627" y="64951"/>
                            <a:pt x="67628" y="62856"/>
                          </a:cubicBezTo>
                          <a:cubicBezTo>
                            <a:pt x="65818" y="65142"/>
                            <a:pt x="64484" y="66570"/>
                            <a:pt x="64199" y="66951"/>
                          </a:cubicBezTo>
                          <a:close/>
                          <a:moveTo>
                            <a:pt x="46101" y="45330"/>
                          </a:moveTo>
                          <a:cubicBezTo>
                            <a:pt x="52197" y="35519"/>
                            <a:pt x="66389" y="9325"/>
                            <a:pt x="52292" y="1038"/>
                          </a:cubicBezTo>
                          <a:cubicBezTo>
                            <a:pt x="34862" y="-9249"/>
                            <a:pt x="0" y="60284"/>
                            <a:pt x="0" y="60284"/>
                          </a:cubicBezTo>
                          <a:lnTo>
                            <a:pt x="63437" y="114767"/>
                          </a:lnTo>
                          <a:cubicBezTo>
                            <a:pt x="63437" y="114767"/>
                            <a:pt x="107918" y="67428"/>
                            <a:pt x="92869" y="57331"/>
                          </a:cubicBezTo>
                          <a:cubicBezTo>
                            <a:pt x="82487" y="50378"/>
                            <a:pt x="72771" y="57617"/>
                            <a:pt x="67628" y="62760"/>
                          </a:cubicBezTo>
                          <a:cubicBezTo>
                            <a:pt x="74771" y="53997"/>
                            <a:pt x="89059" y="33995"/>
                            <a:pt x="78105" y="26470"/>
                          </a:cubicBezTo>
                          <a:cubicBezTo>
                            <a:pt x="66389" y="18469"/>
                            <a:pt x="51816" y="37043"/>
                            <a:pt x="46101" y="45330"/>
                          </a:cubicBezTo>
                          <a:close/>
                          <a:moveTo>
                            <a:pt x="43720" y="49044"/>
                          </a:moveTo>
                          <a:cubicBezTo>
                            <a:pt x="43910" y="48759"/>
                            <a:pt x="44672" y="47425"/>
                            <a:pt x="45911" y="45615"/>
                          </a:cubicBezTo>
                          <a:cubicBezTo>
                            <a:pt x="44767" y="47520"/>
                            <a:pt x="43910" y="48759"/>
                            <a:pt x="43720" y="49044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226" name="图形 12092"/>
                  <p:cNvGrpSpPr/>
                  <p:nvPr/>
                </p:nvGrpSpPr>
                <p:grpSpPr>
                  <a:xfrm>
                    <a:off x="4624402" y="3940690"/>
                    <a:ext cx="83807" cy="50188"/>
                    <a:chOff x="4624402" y="3940690"/>
                    <a:chExt cx="83807" cy="50188"/>
                  </a:xfrm>
                  <a:solidFill>
                    <a:srgbClr val="151919"/>
                  </a:solidFill>
                </p:grpSpPr>
                <p:sp>
                  <p:nvSpPr>
                    <p:cNvPr id="12227" name="任意多边形: 形状 12226"/>
                    <p:cNvSpPr/>
                    <p:nvPr/>
                  </p:nvSpPr>
                  <p:spPr>
                    <a:xfrm>
                      <a:off x="4699023" y="3951692"/>
                      <a:ext cx="5222" cy="5222"/>
                    </a:xfrm>
                    <a:custGeom>
                      <a:avLst/>
                      <a:gdLst>
                        <a:gd name="connsiteX0" fmla="*/ 420 w 5222"/>
                        <a:gd name="connsiteY0" fmla="*/ 4040 h 5222"/>
                        <a:gd name="connsiteX1" fmla="*/ 4040 w 5222"/>
                        <a:gd name="connsiteY1" fmla="*/ 4802 h 5222"/>
                        <a:gd name="connsiteX2" fmla="*/ 4802 w 5222"/>
                        <a:gd name="connsiteY2" fmla="*/ 1182 h 5222"/>
                        <a:gd name="connsiteX3" fmla="*/ 1182 w 5222"/>
                        <a:gd name="connsiteY3" fmla="*/ 420 h 5222"/>
                        <a:gd name="connsiteX4" fmla="*/ 420 w 5222"/>
                        <a:gd name="connsiteY4" fmla="*/ 4040 h 52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222" h="5222">
                          <a:moveTo>
                            <a:pt x="420" y="4040"/>
                          </a:moveTo>
                          <a:cubicBezTo>
                            <a:pt x="1182" y="5278"/>
                            <a:pt x="2897" y="5564"/>
                            <a:pt x="4040" y="4802"/>
                          </a:cubicBezTo>
                          <a:cubicBezTo>
                            <a:pt x="5278" y="4040"/>
                            <a:pt x="5564" y="2325"/>
                            <a:pt x="4802" y="1182"/>
                          </a:cubicBezTo>
                          <a:cubicBezTo>
                            <a:pt x="4040" y="-56"/>
                            <a:pt x="2325" y="-342"/>
                            <a:pt x="1182" y="420"/>
                          </a:cubicBezTo>
                          <a:cubicBezTo>
                            <a:pt x="-56" y="1182"/>
                            <a:pt x="-342" y="2802"/>
                            <a:pt x="420" y="404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28" name="任意多边形: 形状 12227"/>
                    <p:cNvSpPr/>
                    <p:nvPr/>
                  </p:nvSpPr>
                  <p:spPr>
                    <a:xfrm>
                      <a:off x="4678854" y="3954644"/>
                      <a:ext cx="5198" cy="5222"/>
                    </a:xfrm>
                    <a:custGeom>
                      <a:avLst/>
                      <a:gdLst>
                        <a:gd name="connsiteX0" fmla="*/ 396 w 5198"/>
                        <a:gd name="connsiteY0" fmla="*/ 4040 h 5222"/>
                        <a:gd name="connsiteX1" fmla="*/ 4016 w 5198"/>
                        <a:gd name="connsiteY1" fmla="*/ 4802 h 5222"/>
                        <a:gd name="connsiteX2" fmla="*/ 4778 w 5198"/>
                        <a:gd name="connsiteY2" fmla="*/ 1182 h 5222"/>
                        <a:gd name="connsiteX3" fmla="*/ 1158 w 5198"/>
                        <a:gd name="connsiteY3" fmla="*/ 420 h 5222"/>
                        <a:gd name="connsiteX4" fmla="*/ 396 w 5198"/>
                        <a:gd name="connsiteY4" fmla="*/ 4040 h 52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198" h="5222">
                          <a:moveTo>
                            <a:pt x="396" y="4040"/>
                          </a:moveTo>
                          <a:cubicBezTo>
                            <a:pt x="1158" y="5278"/>
                            <a:pt x="2873" y="5564"/>
                            <a:pt x="4016" y="4802"/>
                          </a:cubicBezTo>
                          <a:cubicBezTo>
                            <a:pt x="5254" y="4040"/>
                            <a:pt x="5540" y="2325"/>
                            <a:pt x="4778" y="1182"/>
                          </a:cubicBezTo>
                          <a:cubicBezTo>
                            <a:pt x="4016" y="-56"/>
                            <a:pt x="2302" y="-342"/>
                            <a:pt x="1158" y="420"/>
                          </a:cubicBezTo>
                          <a:cubicBezTo>
                            <a:pt x="15" y="1182"/>
                            <a:pt x="-366" y="2802"/>
                            <a:pt x="396" y="404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229" name="图形 12092"/>
                    <p:cNvGrpSpPr/>
                    <p:nvPr/>
                  </p:nvGrpSpPr>
                  <p:grpSpPr>
                    <a:xfrm>
                      <a:off x="4624402" y="3940690"/>
                      <a:ext cx="83807" cy="50188"/>
                      <a:chOff x="4624402" y="3940690"/>
                      <a:chExt cx="83807" cy="50188"/>
                    </a:xfrm>
                    <a:solidFill>
                      <a:srgbClr val="151919"/>
                    </a:solidFill>
                  </p:grpSpPr>
                  <p:sp>
                    <p:nvSpPr>
                      <p:cNvPr id="12230" name="任意多边形: 形状 12229"/>
                      <p:cNvSpPr/>
                      <p:nvPr/>
                    </p:nvSpPr>
                    <p:spPr>
                      <a:xfrm>
                        <a:off x="4695052" y="3940690"/>
                        <a:ext cx="13157" cy="6564"/>
                      </a:xfrm>
                      <a:custGeom>
                        <a:avLst/>
                        <a:gdLst>
                          <a:gd name="connsiteX0" fmla="*/ 11726 w 13157"/>
                          <a:gd name="connsiteY0" fmla="*/ 6564 h 6564"/>
                          <a:gd name="connsiteX1" fmla="*/ 10774 w 13157"/>
                          <a:gd name="connsiteY1" fmla="*/ 6183 h 6564"/>
                          <a:gd name="connsiteX2" fmla="*/ 1630 w 13157"/>
                          <a:gd name="connsiteY2" fmla="*/ 2945 h 6564"/>
                          <a:gd name="connsiteX3" fmla="*/ 10 w 13157"/>
                          <a:gd name="connsiteY3" fmla="*/ 1706 h 6564"/>
                          <a:gd name="connsiteX4" fmla="*/ 1249 w 13157"/>
                          <a:gd name="connsiteY4" fmla="*/ 87 h 6564"/>
                          <a:gd name="connsiteX5" fmla="*/ 12679 w 13157"/>
                          <a:gd name="connsiteY5" fmla="*/ 3993 h 6564"/>
                          <a:gd name="connsiteX6" fmla="*/ 12774 w 13157"/>
                          <a:gd name="connsiteY6" fmla="*/ 5993 h 6564"/>
                          <a:gd name="connsiteX7" fmla="*/ 11726 w 13157"/>
                          <a:gd name="connsiteY7" fmla="*/ 6564 h 6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3157" h="6564">
                            <a:moveTo>
                              <a:pt x="11726" y="6564"/>
                            </a:moveTo>
                            <a:cubicBezTo>
                              <a:pt x="11345" y="6564"/>
                              <a:pt x="11059" y="6469"/>
                              <a:pt x="10774" y="6183"/>
                            </a:cubicBezTo>
                            <a:cubicBezTo>
                              <a:pt x="10774" y="6183"/>
                              <a:pt x="6202" y="2278"/>
                              <a:pt x="1630" y="2945"/>
                            </a:cubicBezTo>
                            <a:cubicBezTo>
                              <a:pt x="868" y="3040"/>
                              <a:pt x="106" y="2468"/>
                              <a:pt x="10" y="1706"/>
                            </a:cubicBezTo>
                            <a:cubicBezTo>
                              <a:pt x="-85" y="945"/>
                              <a:pt x="487" y="183"/>
                              <a:pt x="1249" y="87"/>
                            </a:cubicBezTo>
                            <a:cubicBezTo>
                              <a:pt x="7154" y="-675"/>
                              <a:pt x="12488" y="3802"/>
                              <a:pt x="12679" y="3993"/>
                            </a:cubicBezTo>
                            <a:cubicBezTo>
                              <a:pt x="13250" y="4564"/>
                              <a:pt x="13345" y="5421"/>
                              <a:pt x="12774" y="5993"/>
                            </a:cubicBezTo>
                            <a:cubicBezTo>
                              <a:pt x="12488" y="6469"/>
                              <a:pt x="12107" y="6564"/>
                              <a:pt x="11726" y="6564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31" name="任意多边形: 形状 12230"/>
                      <p:cNvSpPr/>
                      <p:nvPr/>
                    </p:nvSpPr>
                    <p:spPr>
                      <a:xfrm>
                        <a:off x="4670666" y="3943586"/>
                        <a:ext cx="13811" cy="9954"/>
                      </a:xfrm>
                      <a:custGeom>
                        <a:avLst/>
                        <a:gdLst>
                          <a:gd name="connsiteX0" fmla="*/ 1441 w 13811"/>
                          <a:gd name="connsiteY0" fmla="*/ 9955 h 9954"/>
                          <a:gd name="connsiteX1" fmla="*/ 583 w 13811"/>
                          <a:gd name="connsiteY1" fmla="*/ 9669 h 9954"/>
                          <a:gd name="connsiteX2" fmla="*/ 298 w 13811"/>
                          <a:gd name="connsiteY2" fmla="*/ 7669 h 9954"/>
                          <a:gd name="connsiteX3" fmla="*/ 11918 w 13811"/>
                          <a:gd name="connsiteY3" fmla="*/ 49 h 9954"/>
                          <a:gd name="connsiteX4" fmla="*/ 13728 w 13811"/>
                          <a:gd name="connsiteY4" fmla="*/ 1001 h 9954"/>
                          <a:gd name="connsiteX5" fmla="*/ 12775 w 13811"/>
                          <a:gd name="connsiteY5" fmla="*/ 2811 h 9954"/>
                          <a:gd name="connsiteX6" fmla="*/ 2584 w 13811"/>
                          <a:gd name="connsiteY6" fmla="*/ 9478 h 9954"/>
                          <a:gd name="connsiteX7" fmla="*/ 1441 w 13811"/>
                          <a:gd name="connsiteY7" fmla="*/ 9955 h 99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3811" h="9954">
                            <a:moveTo>
                              <a:pt x="1441" y="9955"/>
                            </a:moveTo>
                            <a:cubicBezTo>
                              <a:pt x="1155" y="9955"/>
                              <a:pt x="869" y="9859"/>
                              <a:pt x="583" y="9669"/>
                            </a:cubicBezTo>
                            <a:cubicBezTo>
                              <a:pt x="-83" y="9193"/>
                              <a:pt x="-179" y="8240"/>
                              <a:pt x="298" y="7669"/>
                            </a:cubicBezTo>
                            <a:cubicBezTo>
                              <a:pt x="4298" y="2430"/>
                              <a:pt x="11632" y="144"/>
                              <a:pt x="11918" y="49"/>
                            </a:cubicBezTo>
                            <a:cubicBezTo>
                              <a:pt x="12680" y="-142"/>
                              <a:pt x="13442" y="239"/>
                              <a:pt x="13728" y="1001"/>
                            </a:cubicBezTo>
                            <a:cubicBezTo>
                              <a:pt x="14014" y="1763"/>
                              <a:pt x="13537" y="2525"/>
                              <a:pt x="12775" y="2811"/>
                            </a:cubicBezTo>
                            <a:cubicBezTo>
                              <a:pt x="12680" y="2811"/>
                              <a:pt x="6013" y="5002"/>
                              <a:pt x="2584" y="9478"/>
                            </a:cubicBezTo>
                            <a:cubicBezTo>
                              <a:pt x="2393" y="9764"/>
                              <a:pt x="1917" y="9955"/>
                              <a:pt x="1441" y="995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32" name="任意多边形: 形状 12231"/>
                      <p:cNvSpPr/>
                      <p:nvPr/>
                    </p:nvSpPr>
                    <p:spPr>
                      <a:xfrm>
                        <a:off x="4688966" y="3960681"/>
                        <a:ext cx="11956" cy="13148"/>
                      </a:xfrm>
                      <a:custGeom>
                        <a:avLst/>
                        <a:gdLst>
                          <a:gd name="connsiteX0" fmla="*/ 4000 w 11956"/>
                          <a:gd name="connsiteY0" fmla="*/ 13148 h 13148"/>
                          <a:gd name="connsiteX1" fmla="*/ 1333 w 11956"/>
                          <a:gd name="connsiteY1" fmla="*/ 13053 h 13148"/>
                          <a:gd name="connsiteX2" fmla="*/ 0 w 11956"/>
                          <a:gd name="connsiteY2" fmla="*/ 11529 h 13148"/>
                          <a:gd name="connsiteX3" fmla="*/ 1524 w 11956"/>
                          <a:gd name="connsiteY3" fmla="*/ 10195 h 13148"/>
                          <a:gd name="connsiteX4" fmla="*/ 9144 w 11956"/>
                          <a:gd name="connsiteY4" fmla="*/ 9243 h 13148"/>
                          <a:gd name="connsiteX5" fmla="*/ 2191 w 11956"/>
                          <a:gd name="connsiteY5" fmla="*/ 2671 h 13148"/>
                          <a:gd name="connsiteX6" fmla="*/ 1715 w 11956"/>
                          <a:gd name="connsiteY6" fmla="*/ 670 h 13148"/>
                          <a:gd name="connsiteX7" fmla="*/ 3715 w 11956"/>
                          <a:gd name="connsiteY7" fmla="*/ 194 h 13148"/>
                          <a:gd name="connsiteX8" fmla="*/ 11906 w 11956"/>
                          <a:gd name="connsiteY8" fmla="*/ 9719 h 13148"/>
                          <a:gd name="connsiteX9" fmla="*/ 4000 w 11956"/>
                          <a:gd name="connsiteY9" fmla="*/ 13148 h 131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1956" h="13148">
                            <a:moveTo>
                              <a:pt x="4000" y="13148"/>
                            </a:moveTo>
                            <a:cubicBezTo>
                              <a:pt x="2858" y="13148"/>
                              <a:pt x="1905" y="13053"/>
                              <a:pt x="1333" y="13053"/>
                            </a:cubicBezTo>
                            <a:cubicBezTo>
                              <a:pt x="571" y="12958"/>
                              <a:pt x="0" y="12291"/>
                              <a:pt x="0" y="11529"/>
                            </a:cubicBezTo>
                            <a:cubicBezTo>
                              <a:pt x="95" y="10767"/>
                              <a:pt x="762" y="10100"/>
                              <a:pt x="1524" y="10195"/>
                            </a:cubicBezTo>
                            <a:cubicBezTo>
                              <a:pt x="5715" y="10576"/>
                              <a:pt x="8954" y="9910"/>
                              <a:pt x="9144" y="9243"/>
                            </a:cubicBezTo>
                            <a:cubicBezTo>
                              <a:pt x="9334" y="8195"/>
                              <a:pt x="6001" y="5052"/>
                              <a:pt x="2191" y="2671"/>
                            </a:cubicBezTo>
                            <a:cubicBezTo>
                              <a:pt x="1524" y="2290"/>
                              <a:pt x="1333" y="1337"/>
                              <a:pt x="1715" y="670"/>
                            </a:cubicBezTo>
                            <a:cubicBezTo>
                              <a:pt x="2191" y="4"/>
                              <a:pt x="3048" y="-187"/>
                              <a:pt x="3715" y="194"/>
                            </a:cubicBezTo>
                            <a:cubicBezTo>
                              <a:pt x="6382" y="1909"/>
                              <a:pt x="12573" y="6195"/>
                              <a:pt x="11906" y="9719"/>
                            </a:cubicBezTo>
                            <a:cubicBezTo>
                              <a:pt x="11525" y="12577"/>
                              <a:pt x="7144" y="13148"/>
                              <a:pt x="4000" y="13148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33" name="任意多边形: 形状 12232"/>
                      <p:cNvSpPr/>
                      <p:nvPr/>
                    </p:nvSpPr>
                    <p:spPr>
                      <a:xfrm>
                        <a:off x="4677524" y="3981818"/>
                        <a:ext cx="28643" cy="9060"/>
                      </a:xfrm>
                      <a:custGeom>
                        <a:avLst/>
                        <a:gdLst>
                          <a:gd name="connsiteX0" fmla="*/ 18681 w 28643"/>
                          <a:gd name="connsiteY0" fmla="*/ 9061 h 9060"/>
                          <a:gd name="connsiteX1" fmla="*/ 583 w 28643"/>
                          <a:gd name="connsiteY1" fmla="*/ 2584 h 9060"/>
                          <a:gd name="connsiteX2" fmla="*/ 298 w 28643"/>
                          <a:gd name="connsiteY2" fmla="*/ 583 h 9060"/>
                          <a:gd name="connsiteX3" fmla="*/ 2298 w 28643"/>
                          <a:gd name="connsiteY3" fmla="*/ 298 h 9060"/>
                          <a:gd name="connsiteX4" fmla="*/ 26587 w 28643"/>
                          <a:gd name="connsiteY4" fmla="*/ 4679 h 9060"/>
                          <a:gd name="connsiteX5" fmla="*/ 28492 w 28643"/>
                          <a:gd name="connsiteY5" fmla="*/ 5346 h 9060"/>
                          <a:gd name="connsiteX6" fmla="*/ 27825 w 28643"/>
                          <a:gd name="connsiteY6" fmla="*/ 7251 h 9060"/>
                          <a:gd name="connsiteX7" fmla="*/ 18681 w 28643"/>
                          <a:gd name="connsiteY7" fmla="*/ 9061 h 90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8643" h="9060">
                            <a:moveTo>
                              <a:pt x="18681" y="9061"/>
                            </a:moveTo>
                            <a:cubicBezTo>
                              <a:pt x="13823" y="9061"/>
                              <a:pt x="7441" y="7727"/>
                              <a:pt x="583" y="2584"/>
                            </a:cubicBezTo>
                            <a:cubicBezTo>
                              <a:pt x="-83" y="2107"/>
                              <a:pt x="-179" y="1155"/>
                              <a:pt x="298" y="583"/>
                            </a:cubicBezTo>
                            <a:cubicBezTo>
                              <a:pt x="774" y="-83"/>
                              <a:pt x="1631" y="-179"/>
                              <a:pt x="2298" y="298"/>
                            </a:cubicBezTo>
                            <a:cubicBezTo>
                              <a:pt x="15157" y="9918"/>
                              <a:pt x="26396" y="4774"/>
                              <a:pt x="26587" y="4679"/>
                            </a:cubicBezTo>
                            <a:cubicBezTo>
                              <a:pt x="27349" y="4298"/>
                              <a:pt x="28206" y="4679"/>
                              <a:pt x="28492" y="5346"/>
                            </a:cubicBezTo>
                            <a:cubicBezTo>
                              <a:pt x="28873" y="6108"/>
                              <a:pt x="28492" y="6965"/>
                              <a:pt x="27825" y="7251"/>
                            </a:cubicBezTo>
                            <a:cubicBezTo>
                              <a:pt x="27539" y="7441"/>
                              <a:pt x="24015" y="9061"/>
                              <a:pt x="18681" y="906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34" name="任意多边形: 形状 12233"/>
                      <p:cNvSpPr/>
                      <p:nvPr/>
                    </p:nvSpPr>
                    <p:spPr>
                      <a:xfrm>
                        <a:off x="4675525" y="3979216"/>
                        <a:ext cx="8720" cy="8805"/>
                      </a:xfrm>
                      <a:custGeom>
                        <a:avLst/>
                        <a:gdLst>
                          <a:gd name="connsiteX0" fmla="*/ 1439 w 8720"/>
                          <a:gd name="connsiteY0" fmla="*/ 8805 h 8805"/>
                          <a:gd name="connsiteX1" fmla="*/ 1249 w 8720"/>
                          <a:gd name="connsiteY1" fmla="*/ 8805 h 8805"/>
                          <a:gd name="connsiteX2" fmla="*/ 10 w 8720"/>
                          <a:gd name="connsiteY2" fmla="*/ 7186 h 8805"/>
                          <a:gd name="connsiteX3" fmla="*/ 6964 w 8720"/>
                          <a:gd name="connsiteY3" fmla="*/ 42 h 8805"/>
                          <a:gd name="connsiteX4" fmla="*/ 8678 w 8720"/>
                          <a:gd name="connsiteY4" fmla="*/ 1090 h 8805"/>
                          <a:gd name="connsiteX5" fmla="*/ 7630 w 8720"/>
                          <a:gd name="connsiteY5" fmla="*/ 2804 h 8805"/>
                          <a:gd name="connsiteX6" fmla="*/ 2868 w 8720"/>
                          <a:gd name="connsiteY6" fmla="*/ 7472 h 8805"/>
                          <a:gd name="connsiteX7" fmla="*/ 1439 w 8720"/>
                          <a:gd name="connsiteY7" fmla="*/ 8805 h 88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8720" h="8805">
                            <a:moveTo>
                              <a:pt x="1439" y="8805"/>
                            </a:moveTo>
                            <a:cubicBezTo>
                              <a:pt x="1344" y="8805"/>
                              <a:pt x="1344" y="8805"/>
                              <a:pt x="1249" y="8805"/>
                            </a:cubicBezTo>
                            <a:cubicBezTo>
                              <a:pt x="487" y="8710"/>
                              <a:pt x="-85" y="8043"/>
                              <a:pt x="10" y="7186"/>
                            </a:cubicBezTo>
                            <a:cubicBezTo>
                              <a:pt x="582" y="1661"/>
                              <a:pt x="6678" y="137"/>
                              <a:pt x="6964" y="42"/>
                            </a:cubicBezTo>
                            <a:cubicBezTo>
                              <a:pt x="7726" y="-149"/>
                              <a:pt x="8488" y="328"/>
                              <a:pt x="8678" y="1090"/>
                            </a:cubicBezTo>
                            <a:cubicBezTo>
                              <a:pt x="8869" y="1852"/>
                              <a:pt x="8392" y="2614"/>
                              <a:pt x="7630" y="2804"/>
                            </a:cubicBezTo>
                            <a:cubicBezTo>
                              <a:pt x="7630" y="2804"/>
                              <a:pt x="3249" y="3947"/>
                              <a:pt x="2868" y="7472"/>
                            </a:cubicBezTo>
                            <a:cubicBezTo>
                              <a:pt x="2773" y="8234"/>
                              <a:pt x="2201" y="8805"/>
                              <a:pt x="1439" y="880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35" name="任意多边形: 形状 12234"/>
                      <p:cNvSpPr/>
                      <p:nvPr/>
                    </p:nvSpPr>
                    <p:spPr>
                      <a:xfrm>
                        <a:off x="4624402" y="3955508"/>
                        <a:ext cx="18568" cy="16797"/>
                      </a:xfrm>
                      <a:custGeom>
                        <a:avLst/>
                        <a:gdLst>
                          <a:gd name="connsiteX0" fmla="*/ 10176 w 18568"/>
                          <a:gd name="connsiteY0" fmla="*/ 16797 h 16797"/>
                          <a:gd name="connsiteX1" fmla="*/ 8842 w 18568"/>
                          <a:gd name="connsiteY1" fmla="*/ 15845 h 16797"/>
                          <a:gd name="connsiteX2" fmla="*/ 556 w 18568"/>
                          <a:gd name="connsiteY2" fmla="*/ 2605 h 16797"/>
                          <a:gd name="connsiteX3" fmla="*/ 270 w 18568"/>
                          <a:gd name="connsiteY3" fmla="*/ 700 h 16797"/>
                          <a:gd name="connsiteX4" fmla="*/ 2080 w 18568"/>
                          <a:gd name="connsiteY4" fmla="*/ 129 h 16797"/>
                          <a:gd name="connsiteX5" fmla="*/ 16939 w 18568"/>
                          <a:gd name="connsiteY5" fmla="*/ 605 h 16797"/>
                          <a:gd name="connsiteX6" fmla="*/ 18558 w 18568"/>
                          <a:gd name="connsiteY6" fmla="*/ 1938 h 16797"/>
                          <a:gd name="connsiteX7" fmla="*/ 17224 w 18568"/>
                          <a:gd name="connsiteY7" fmla="*/ 3558 h 16797"/>
                          <a:gd name="connsiteX8" fmla="*/ 5604 w 18568"/>
                          <a:gd name="connsiteY8" fmla="*/ 3843 h 16797"/>
                          <a:gd name="connsiteX9" fmla="*/ 11605 w 18568"/>
                          <a:gd name="connsiteY9" fmla="*/ 14892 h 16797"/>
                          <a:gd name="connsiteX10" fmla="*/ 10747 w 18568"/>
                          <a:gd name="connsiteY10" fmla="*/ 16797 h 16797"/>
                          <a:gd name="connsiteX11" fmla="*/ 10176 w 18568"/>
                          <a:gd name="connsiteY11" fmla="*/ 16797 h 1679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8568" h="16797">
                            <a:moveTo>
                              <a:pt x="10176" y="16797"/>
                            </a:moveTo>
                            <a:cubicBezTo>
                              <a:pt x="9604" y="16797"/>
                              <a:pt x="9033" y="16416"/>
                              <a:pt x="8842" y="15845"/>
                            </a:cubicBezTo>
                            <a:cubicBezTo>
                              <a:pt x="8842" y="15750"/>
                              <a:pt x="4937" y="6034"/>
                              <a:pt x="556" y="2605"/>
                            </a:cubicBezTo>
                            <a:cubicBezTo>
                              <a:pt x="-16" y="2129"/>
                              <a:pt x="-206" y="1367"/>
                              <a:pt x="270" y="700"/>
                            </a:cubicBezTo>
                            <a:cubicBezTo>
                              <a:pt x="651" y="33"/>
                              <a:pt x="1413" y="-157"/>
                              <a:pt x="2080" y="129"/>
                            </a:cubicBezTo>
                            <a:cubicBezTo>
                              <a:pt x="4937" y="1462"/>
                              <a:pt x="13795" y="891"/>
                              <a:pt x="16939" y="605"/>
                            </a:cubicBezTo>
                            <a:cubicBezTo>
                              <a:pt x="17796" y="510"/>
                              <a:pt x="18463" y="1081"/>
                              <a:pt x="18558" y="1938"/>
                            </a:cubicBezTo>
                            <a:cubicBezTo>
                              <a:pt x="18653" y="2700"/>
                              <a:pt x="18082" y="3462"/>
                              <a:pt x="17224" y="3558"/>
                            </a:cubicBezTo>
                            <a:cubicBezTo>
                              <a:pt x="16367" y="3653"/>
                              <a:pt x="10366" y="4224"/>
                              <a:pt x="5604" y="3843"/>
                            </a:cubicBezTo>
                            <a:cubicBezTo>
                              <a:pt x="9033" y="8415"/>
                              <a:pt x="11414" y="14607"/>
                              <a:pt x="11605" y="14892"/>
                            </a:cubicBezTo>
                            <a:cubicBezTo>
                              <a:pt x="11890" y="15654"/>
                              <a:pt x="11510" y="16512"/>
                              <a:pt x="10747" y="16797"/>
                            </a:cubicBezTo>
                            <a:cubicBezTo>
                              <a:pt x="10462" y="16797"/>
                              <a:pt x="10366" y="16797"/>
                              <a:pt x="10176" y="1679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2236" name="任意多边形: 形状 12235"/>
                  <p:cNvSpPr/>
                  <p:nvPr/>
                </p:nvSpPr>
                <p:spPr>
                  <a:xfrm>
                    <a:off x="4659915" y="3919994"/>
                    <a:ext cx="64560" cy="91935"/>
                  </a:xfrm>
                  <a:custGeom>
                    <a:avLst/>
                    <a:gdLst>
                      <a:gd name="connsiteX0" fmla="*/ 8477 w 64560"/>
                      <a:gd name="connsiteY0" fmla="*/ 91935 h 91935"/>
                      <a:gd name="connsiteX1" fmla="*/ 1333 w 64560"/>
                      <a:gd name="connsiteY1" fmla="*/ 91650 h 91935"/>
                      <a:gd name="connsiteX2" fmla="*/ 0 w 64560"/>
                      <a:gd name="connsiteY2" fmla="*/ 90126 h 91935"/>
                      <a:gd name="connsiteX3" fmla="*/ 1524 w 64560"/>
                      <a:gd name="connsiteY3" fmla="*/ 88792 h 91935"/>
                      <a:gd name="connsiteX4" fmla="*/ 49721 w 64560"/>
                      <a:gd name="connsiteY4" fmla="*/ 75933 h 91935"/>
                      <a:gd name="connsiteX5" fmla="*/ 61722 w 64560"/>
                      <a:gd name="connsiteY5" fmla="*/ 50406 h 91935"/>
                      <a:gd name="connsiteX6" fmla="*/ 44196 w 64560"/>
                      <a:gd name="connsiteY6" fmla="*/ 2496 h 91935"/>
                      <a:gd name="connsiteX7" fmla="*/ 44006 w 64560"/>
                      <a:gd name="connsiteY7" fmla="*/ 496 h 91935"/>
                      <a:gd name="connsiteX8" fmla="*/ 46006 w 64560"/>
                      <a:gd name="connsiteY8" fmla="*/ 305 h 91935"/>
                      <a:gd name="connsiteX9" fmla="*/ 64484 w 64560"/>
                      <a:gd name="connsiteY9" fmla="*/ 50597 h 91935"/>
                      <a:gd name="connsiteX10" fmla="*/ 51530 w 64560"/>
                      <a:gd name="connsiteY10" fmla="*/ 78219 h 91935"/>
                      <a:gd name="connsiteX11" fmla="*/ 8477 w 64560"/>
                      <a:gd name="connsiteY11" fmla="*/ 91935 h 91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4560" h="91935">
                        <a:moveTo>
                          <a:pt x="8477" y="91935"/>
                        </a:moveTo>
                        <a:cubicBezTo>
                          <a:pt x="6001" y="91935"/>
                          <a:pt x="3620" y="91840"/>
                          <a:pt x="1333" y="91650"/>
                        </a:cubicBezTo>
                        <a:cubicBezTo>
                          <a:pt x="571" y="91554"/>
                          <a:pt x="0" y="90888"/>
                          <a:pt x="0" y="90126"/>
                        </a:cubicBezTo>
                        <a:cubicBezTo>
                          <a:pt x="95" y="89364"/>
                          <a:pt x="762" y="88792"/>
                          <a:pt x="1524" y="88792"/>
                        </a:cubicBezTo>
                        <a:cubicBezTo>
                          <a:pt x="16192" y="90126"/>
                          <a:pt x="36481" y="87459"/>
                          <a:pt x="49721" y="75933"/>
                        </a:cubicBezTo>
                        <a:cubicBezTo>
                          <a:pt x="57245" y="69361"/>
                          <a:pt x="61246" y="60789"/>
                          <a:pt x="61722" y="50406"/>
                        </a:cubicBezTo>
                        <a:cubicBezTo>
                          <a:pt x="63056" y="19069"/>
                          <a:pt x="44387" y="2591"/>
                          <a:pt x="44196" y="2496"/>
                        </a:cubicBezTo>
                        <a:cubicBezTo>
                          <a:pt x="43625" y="2019"/>
                          <a:pt x="43529" y="1067"/>
                          <a:pt x="44006" y="496"/>
                        </a:cubicBezTo>
                        <a:cubicBezTo>
                          <a:pt x="44577" y="-76"/>
                          <a:pt x="45434" y="-171"/>
                          <a:pt x="46006" y="305"/>
                        </a:cubicBezTo>
                        <a:cubicBezTo>
                          <a:pt x="46863" y="972"/>
                          <a:pt x="65913" y="17831"/>
                          <a:pt x="64484" y="50597"/>
                        </a:cubicBezTo>
                        <a:cubicBezTo>
                          <a:pt x="64008" y="61741"/>
                          <a:pt x="59627" y="71076"/>
                          <a:pt x="51530" y="78219"/>
                        </a:cubicBezTo>
                        <a:cubicBezTo>
                          <a:pt x="39815" y="88316"/>
                          <a:pt x="22765" y="91935"/>
                          <a:pt x="8477" y="9193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7" name="任意多边形: 形状 12236"/>
                  <p:cNvSpPr/>
                  <p:nvPr/>
                </p:nvSpPr>
                <p:spPr>
                  <a:xfrm>
                    <a:off x="4680288" y="4008013"/>
                    <a:ext cx="14784" cy="134884"/>
                  </a:xfrm>
                  <a:custGeom>
                    <a:avLst/>
                    <a:gdLst>
                      <a:gd name="connsiteX0" fmla="*/ 13345 w 14784"/>
                      <a:gd name="connsiteY0" fmla="*/ 134884 h 134884"/>
                      <a:gd name="connsiteX1" fmla="*/ 11917 w 14784"/>
                      <a:gd name="connsiteY1" fmla="*/ 133551 h 134884"/>
                      <a:gd name="connsiteX2" fmla="*/ 10 w 14784"/>
                      <a:gd name="connsiteY2" fmla="*/ 1534 h 134884"/>
                      <a:gd name="connsiteX3" fmla="*/ 1344 w 14784"/>
                      <a:gd name="connsiteY3" fmla="*/ 10 h 134884"/>
                      <a:gd name="connsiteX4" fmla="*/ 2868 w 14784"/>
                      <a:gd name="connsiteY4" fmla="*/ 1344 h 134884"/>
                      <a:gd name="connsiteX5" fmla="*/ 14774 w 14784"/>
                      <a:gd name="connsiteY5" fmla="*/ 133360 h 134884"/>
                      <a:gd name="connsiteX6" fmla="*/ 13441 w 14784"/>
                      <a:gd name="connsiteY6" fmla="*/ 134884 h 134884"/>
                      <a:gd name="connsiteX7" fmla="*/ 13345 w 14784"/>
                      <a:gd name="connsiteY7" fmla="*/ 134884 h 134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784" h="134884">
                        <a:moveTo>
                          <a:pt x="13345" y="134884"/>
                        </a:moveTo>
                        <a:cubicBezTo>
                          <a:pt x="12583" y="134884"/>
                          <a:pt x="12012" y="134313"/>
                          <a:pt x="11917" y="133551"/>
                        </a:cubicBezTo>
                        <a:lnTo>
                          <a:pt x="10" y="1534"/>
                        </a:lnTo>
                        <a:cubicBezTo>
                          <a:pt x="-85" y="772"/>
                          <a:pt x="487" y="10"/>
                          <a:pt x="1344" y="10"/>
                        </a:cubicBezTo>
                        <a:cubicBezTo>
                          <a:pt x="2106" y="-85"/>
                          <a:pt x="2868" y="487"/>
                          <a:pt x="2868" y="1344"/>
                        </a:cubicBezTo>
                        <a:lnTo>
                          <a:pt x="14774" y="133360"/>
                        </a:lnTo>
                        <a:cubicBezTo>
                          <a:pt x="14869" y="134122"/>
                          <a:pt x="14298" y="134884"/>
                          <a:pt x="13441" y="134884"/>
                        </a:cubicBezTo>
                        <a:cubicBezTo>
                          <a:pt x="13441" y="134789"/>
                          <a:pt x="13345" y="134884"/>
                          <a:pt x="13345" y="134884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8" name="任意多边形: 形状 12237"/>
                  <p:cNvSpPr/>
                  <p:nvPr/>
                </p:nvSpPr>
                <p:spPr>
                  <a:xfrm>
                    <a:off x="4591030" y="4148975"/>
                    <a:ext cx="139158" cy="20307"/>
                  </a:xfrm>
                  <a:custGeom>
                    <a:avLst/>
                    <a:gdLst>
                      <a:gd name="connsiteX0" fmla="*/ 65361 w 139158"/>
                      <a:gd name="connsiteY0" fmla="*/ 20307 h 20307"/>
                      <a:gd name="connsiteX1" fmla="*/ 495 w 139158"/>
                      <a:gd name="connsiteY1" fmla="*/ 2496 h 20307"/>
                      <a:gd name="connsiteX2" fmla="*/ 305 w 139158"/>
                      <a:gd name="connsiteY2" fmla="*/ 495 h 20307"/>
                      <a:gd name="connsiteX3" fmla="*/ 2305 w 139158"/>
                      <a:gd name="connsiteY3" fmla="*/ 305 h 20307"/>
                      <a:gd name="connsiteX4" fmla="*/ 67075 w 139158"/>
                      <a:gd name="connsiteY4" fmla="*/ 17355 h 20307"/>
                      <a:gd name="connsiteX5" fmla="*/ 136893 w 139158"/>
                      <a:gd name="connsiteY5" fmla="*/ 495 h 20307"/>
                      <a:gd name="connsiteX6" fmla="*/ 138894 w 139158"/>
                      <a:gd name="connsiteY6" fmla="*/ 876 h 20307"/>
                      <a:gd name="connsiteX7" fmla="*/ 138513 w 139158"/>
                      <a:gd name="connsiteY7" fmla="*/ 2877 h 20307"/>
                      <a:gd name="connsiteX8" fmla="*/ 67170 w 139158"/>
                      <a:gd name="connsiteY8" fmla="*/ 20212 h 20307"/>
                      <a:gd name="connsiteX9" fmla="*/ 65361 w 139158"/>
                      <a:gd name="connsiteY9" fmla="*/ 20307 h 20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9158" h="20307">
                        <a:moveTo>
                          <a:pt x="65361" y="20307"/>
                        </a:moveTo>
                        <a:cubicBezTo>
                          <a:pt x="21736" y="20307"/>
                          <a:pt x="1353" y="3258"/>
                          <a:pt x="495" y="2496"/>
                        </a:cubicBezTo>
                        <a:cubicBezTo>
                          <a:pt x="-76" y="2019"/>
                          <a:pt x="-171" y="1067"/>
                          <a:pt x="305" y="495"/>
                        </a:cubicBezTo>
                        <a:cubicBezTo>
                          <a:pt x="781" y="-76"/>
                          <a:pt x="1734" y="-171"/>
                          <a:pt x="2305" y="305"/>
                        </a:cubicBezTo>
                        <a:cubicBezTo>
                          <a:pt x="2496" y="495"/>
                          <a:pt x="23260" y="17831"/>
                          <a:pt x="67075" y="17355"/>
                        </a:cubicBezTo>
                        <a:cubicBezTo>
                          <a:pt x="110985" y="16878"/>
                          <a:pt x="136608" y="591"/>
                          <a:pt x="136893" y="495"/>
                        </a:cubicBezTo>
                        <a:cubicBezTo>
                          <a:pt x="137560" y="114"/>
                          <a:pt x="138417" y="210"/>
                          <a:pt x="138894" y="876"/>
                        </a:cubicBezTo>
                        <a:cubicBezTo>
                          <a:pt x="139370" y="1543"/>
                          <a:pt x="139179" y="2400"/>
                          <a:pt x="138513" y="2877"/>
                        </a:cubicBezTo>
                        <a:cubicBezTo>
                          <a:pt x="138227" y="3067"/>
                          <a:pt x="111938" y="19736"/>
                          <a:pt x="67170" y="20212"/>
                        </a:cubicBezTo>
                        <a:cubicBezTo>
                          <a:pt x="66599" y="20307"/>
                          <a:pt x="65932" y="20307"/>
                          <a:pt x="65361" y="2030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9" name="任意多边形: 形状 12238"/>
                  <p:cNvSpPr/>
                  <p:nvPr/>
                </p:nvSpPr>
                <p:spPr>
                  <a:xfrm>
                    <a:off x="4574557" y="4100571"/>
                    <a:ext cx="348285" cy="226064"/>
                  </a:xfrm>
                  <a:custGeom>
                    <a:avLst/>
                    <a:gdLst>
                      <a:gd name="connsiteX0" fmla="*/ 124219 w 348285"/>
                      <a:gd name="connsiteY0" fmla="*/ 226064 h 226064"/>
                      <a:gd name="connsiteX1" fmla="*/ 109 w 348285"/>
                      <a:gd name="connsiteY1" fmla="*/ 139958 h 226064"/>
                      <a:gd name="connsiteX2" fmla="*/ 871 w 348285"/>
                      <a:gd name="connsiteY2" fmla="*/ 138053 h 226064"/>
                      <a:gd name="connsiteX3" fmla="*/ 2776 w 348285"/>
                      <a:gd name="connsiteY3" fmla="*/ 138815 h 226064"/>
                      <a:gd name="connsiteX4" fmla="*/ 165082 w 348285"/>
                      <a:gd name="connsiteY4" fmla="*/ 217206 h 226064"/>
                      <a:gd name="connsiteX5" fmla="*/ 345009 w 348285"/>
                      <a:gd name="connsiteY5" fmla="*/ 86713 h 226064"/>
                      <a:gd name="connsiteX6" fmla="*/ 248521 w 348285"/>
                      <a:gd name="connsiteY6" fmla="*/ 3941 h 226064"/>
                      <a:gd name="connsiteX7" fmla="*/ 166130 w 348285"/>
                      <a:gd name="connsiteY7" fmla="*/ 120908 h 226064"/>
                      <a:gd name="connsiteX8" fmla="*/ 49924 w 348285"/>
                      <a:gd name="connsiteY8" fmla="*/ 97857 h 226064"/>
                      <a:gd name="connsiteX9" fmla="*/ 50115 w 348285"/>
                      <a:gd name="connsiteY9" fmla="*/ 95857 h 226064"/>
                      <a:gd name="connsiteX10" fmla="*/ 52115 w 348285"/>
                      <a:gd name="connsiteY10" fmla="*/ 96048 h 226064"/>
                      <a:gd name="connsiteX11" fmla="*/ 164510 w 348285"/>
                      <a:gd name="connsiteY11" fmla="*/ 118432 h 226064"/>
                      <a:gd name="connsiteX12" fmla="*/ 246425 w 348285"/>
                      <a:gd name="connsiteY12" fmla="*/ 988 h 226064"/>
                      <a:gd name="connsiteX13" fmla="*/ 247378 w 348285"/>
                      <a:gd name="connsiteY13" fmla="*/ 36 h 226064"/>
                      <a:gd name="connsiteX14" fmla="*/ 248711 w 348285"/>
                      <a:gd name="connsiteY14" fmla="*/ 321 h 226064"/>
                      <a:gd name="connsiteX15" fmla="*/ 347771 w 348285"/>
                      <a:gd name="connsiteY15" fmla="*/ 85285 h 226064"/>
                      <a:gd name="connsiteX16" fmla="*/ 348057 w 348285"/>
                      <a:gd name="connsiteY16" fmla="*/ 87190 h 226064"/>
                      <a:gd name="connsiteX17" fmla="*/ 165844 w 348285"/>
                      <a:gd name="connsiteY17" fmla="*/ 219968 h 226064"/>
                      <a:gd name="connsiteX18" fmla="*/ 124219 w 348285"/>
                      <a:gd name="connsiteY18" fmla="*/ 226064 h 226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48285" h="226064">
                        <a:moveTo>
                          <a:pt x="124219" y="226064"/>
                        </a:moveTo>
                        <a:cubicBezTo>
                          <a:pt x="37256" y="226064"/>
                          <a:pt x="585" y="140911"/>
                          <a:pt x="109" y="139958"/>
                        </a:cubicBezTo>
                        <a:cubicBezTo>
                          <a:pt x="-177" y="139196"/>
                          <a:pt x="109" y="138339"/>
                          <a:pt x="871" y="138053"/>
                        </a:cubicBezTo>
                        <a:cubicBezTo>
                          <a:pt x="1633" y="137767"/>
                          <a:pt x="2490" y="138053"/>
                          <a:pt x="2776" y="138815"/>
                        </a:cubicBezTo>
                        <a:cubicBezTo>
                          <a:pt x="3252" y="139958"/>
                          <a:pt x="50496" y="249495"/>
                          <a:pt x="165082" y="217206"/>
                        </a:cubicBezTo>
                        <a:cubicBezTo>
                          <a:pt x="273952" y="186535"/>
                          <a:pt x="337675" y="97381"/>
                          <a:pt x="345009" y="86713"/>
                        </a:cubicBezTo>
                        <a:lnTo>
                          <a:pt x="248521" y="3941"/>
                        </a:lnTo>
                        <a:cubicBezTo>
                          <a:pt x="243853" y="16895"/>
                          <a:pt x="216040" y="89095"/>
                          <a:pt x="166130" y="120908"/>
                        </a:cubicBezTo>
                        <a:cubicBezTo>
                          <a:pt x="102407" y="161580"/>
                          <a:pt x="50496" y="98524"/>
                          <a:pt x="49924" y="97857"/>
                        </a:cubicBezTo>
                        <a:cubicBezTo>
                          <a:pt x="49448" y="97191"/>
                          <a:pt x="49543" y="96333"/>
                          <a:pt x="50115" y="95857"/>
                        </a:cubicBezTo>
                        <a:cubicBezTo>
                          <a:pt x="50782" y="95381"/>
                          <a:pt x="51639" y="95476"/>
                          <a:pt x="52115" y="96048"/>
                        </a:cubicBezTo>
                        <a:cubicBezTo>
                          <a:pt x="52591" y="96715"/>
                          <a:pt x="102979" y="157770"/>
                          <a:pt x="164510" y="118432"/>
                        </a:cubicBezTo>
                        <a:cubicBezTo>
                          <a:pt x="218231" y="84141"/>
                          <a:pt x="246139" y="1750"/>
                          <a:pt x="246425" y="988"/>
                        </a:cubicBezTo>
                        <a:cubicBezTo>
                          <a:pt x="246616" y="512"/>
                          <a:pt x="246901" y="226"/>
                          <a:pt x="247378" y="36"/>
                        </a:cubicBezTo>
                        <a:cubicBezTo>
                          <a:pt x="247854" y="-60"/>
                          <a:pt x="248330" y="36"/>
                          <a:pt x="248711" y="321"/>
                        </a:cubicBezTo>
                        <a:lnTo>
                          <a:pt x="347771" y="85285"/>
                        </a:lnTo>
                        <a:cubicBezTo>
                          <a:pt x="348343" y="85761"/>
                          <a:pt x="348438" y="86523"/>
                          <a:pt x="348057" y="87190"/>
                        </a:cubicBezTo>
                        <a:cubicBezTo>
                          <a:pt x="347390" y="88142"/>
                          <a:pt x="282144" y="187202"/>
                          <a:pt x="165844" y="219968"/>
                        </a:cubicBezTo>
                        <a:cubicBezTo>
                          <a:pt x="150889" y="224254"/>
                          <a:pt x="136983" y="226064"/>
                          <a:pt x="124219" y="226064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0" name="任意多边形: 形状 12239"/>
                  <p:cNvSpPr/>
                  <p:nvPr/>
                </p:nvSpPr>
                <p:spPr>
                  <a:xfrm>
                    <a:off x="4841827" y="4058742"/>
                    <a:ext cx="95848" cy="67963"/>
                  </a:xfrm>
                  <a:custGeom>
                    <a:avLst/>
                    <a:gdLst>
                      <a:gd name="connsiteX0" fmla="*/ 67071 w 95848"/>
                      <a:gd name="connsiteY0" fmla="*/ 67963 h 67963"/>
                      <a:gd name="connsiteX1" fmla="*/ 66023 w 95848"/>
                      <a:gd name="connsiteY1" fmla="*/ 67582 h 67963"/>
                      <a:gd name="connsiteX2" fmla="*/ 65928 w 95848"/>
                      <a:gd name="connsiteY2" fmla="*/ 65582 h 67963"/>
                      <a:gd name="connsiteX3" fmla="*/ 82978 w 95848"/>
                      <a:gd name="connsiteY3" fmla="*/ 35197 h 67963"/>
                      <a:gd name="connsiteX4" fmla="*/ 80501 w 95848"/>
                      <a:gd name="connsiteY4" fmla="*/ 30434 h 67963"/>
                      <a:gd name="connsiteX5" fmla="*/ 71167 w 95848"/>
                      <a:gd name="connsiteY5" fmla="*/ 28053 h 67963"/>
                      <a:gd name="connsiteX6" fmla="*/ 48497 w 95848"/>
                      <a:gd name="connsiteY6" fmla="*/ 47770 h 67963"/>
                      <a:gd name="connsiteX7" fmla="*/ 46307 w 95848"/>
                      <a:gd name="connsiteY7" fmla="*/ 51199 h 67963"/>
                      <a:gd name="connsiteX8" fmla="*/ 44306 w 95848"/>
                      <a:gd name="connsiteY8" fmla="*/ 51580 h 67963"/>
                      <a:gd name="connsiteX9" fmla="*/ 43830 w 95848"/>
                      <a:gd name="connsiteY9" fmla="*/ 49675 h 67963"/>
                      <a:gd name="connsiteX10" fmla="*/ 46021 w 95848"/>
                      <a:gd name="connsiteY10" fmla="*/ 46246 h 67963"/>
                      <a:gd name="connsiteX11" fmla="*/ 57927 w 95848"/>
                      <a:gd name="connsiteY11" fmla="*/ 10242 h 67963"/>
                      <a:gd name="connsiteX12" fmla="*/ 52974 w 95848"/>
                      <a:gd name="connsiteY12" fmla="*/ 3574 h 67963"/>
                      <a:gd name="connsiteX13" fmla="*/ 47450 w 95848"/>
                      <a:gd name="connsiteY13" fmla="*/ 3193 h 67963"/>
                      <a:gd name="connsiteX14" fmla="*/ 2682 w 95848"/>
                      <a:gd name="connsiteY14" fmla="*/ 62153 h 67963"/>
                      <a:gd name="connsiteX15" fmla="*/ 777 w 95848"/>
                      <a:gd name="connsiteY15" fmla="*/ 62820 h 67963"/>
                      <a:gd name="connsiteX16" fmla="*/ 110 w 95848"/>
                      <a:gd name="connsiteY16" fmla="*/ 60914 h 67963"/>
                      <a:gd name="connsiteX17" fmla="*/ 46592 w 95848"/>
                      <a:gd name="connsiteY17" fmla="*/ 526 h 67963"/>
                      <a:gd name="connsiteX18" fmla="*/ 54403 w 95848"/>
                      <a:gd name="connsiteY18" fmla="*/ 1097 h 67963"/>
                      <a:gd name="connsiteX19" fmla="*/ 60689 w 95848"/>
                      <a:gd name="connsiteY19" fmla="*/ 9575 h 67963"/>
                      <a:gd name="connsiteX20" fmla="*/ 55641 w 95848"/>
                      <a:gd name="connsiteY20" fmla="*/ 34340 h 67963"/>
                      <a:gd name="connsiteX21" fmla="*/ 70595 w 95848"/>
                      <a:gd name="connsiteY21" fmla="*/ 25196 h 67963"/>
                      <a:gd name="connsiteX22" fmla="*/ 82216 w 95848"/>
                      <a:gd name="connsiteY22" fmla="*/ 28149 h 67963"/>
                      <a:gd name="connsiteX23" fmla="*/ 85740 w 95848"/>
                      <a:gd name="connsiteY23" fmla="*/ 35006 h 67963"/>
                      <a:gd name="connsiteX24" fmla="*/ 75548 w 95848"/>
                      <a:gd name="connsiteY24" fmla="*/ 58247 h 67963"/>
                      <a:gd name="connsiteX25" fmla="*/ 95265 w 95848"/>
                      <a:gd name="connsiteY25" fmla="*/ 57390 h 67963"/>
                      <a:gd name="connsiteX26" fmla="*/ 95551 w 95848"/>
                      <a:gd name="connsiteY26" fmla="*/ 59391 h 67963"/>
                      <a:gd name="connsiteX27" fmla="*/ 93551 w 95848"/>
                      <a:gd name="connsiteY27" fmla="*/ 59676 h 67963"/>
                      <a:gd name="connsiteX28" fmla="*/ 67928 w 95848"/>
                      <a:gd name="connsiteY28" fmla="*/ 67582 h 67963"/>
                      <a:gd name="connsiteX29" fmla="*/ 67071 w 95848"/>
                      <a:gd name="connsiteY29" fmla="*/ 67963 h 67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95848" h="67963">
                        <a:moveTo>
                          <a:pt x="67071" y="67963"/>
                        </a:moveTo>
                        <a:cubicBezTo>
                          <a:pt x="66690" y="67963"/>
                          <a:pt x="66309" y="67868"/>
                          <a:pt x="66023" y="67582"/>
                        </a:cubicBezTo>
                        <a:cubicBezTo>
                          <a:pt x="65452" y="67010"/>
                          <a:pt x="65452" y="66153"/>
                          <a:pt x="65928" y="65582"/>
                        </a:cubicBezTo>
                        <a:cubicBezTo>
                          <a:pt x="66119" y="65391"/>
                          <a:pt x="83835" y="46246"/>
                          <a:pt x="82978" y="35197"/>
                        </a:cubicBezTo>
                        <a:cubicBezTo>
                          <a:pt x="82787" y="33101"/>
                          <a:pt x="82025" y="31577"/>
                          <a:pt x="80501" y="30434"/>
                        </a:cubicBezTo>
                        <a:cubicBezTo>
                          <a:pt x="77644" y="28149"/>
                          <a:pt x="74596" y="27387"/>
                          <a:pt x="71167" y="28053"/>
                        </a:cubicBezTo>
                        <a:cubicBezTo>
                          <a:pt x="61737" y="29768"/>
                          <a:pt x="52498" y="41864"/>
                          <a:pt x="48497" y="47770"/>
                        </a:cubicBezTo>
                        <a:cubicBezTo>
                          <a:pt x="47259" y="49770"/>
                          <a:pt x="46402" y="51009"/>
                          <a:pt x="46307" y="51199"/>
                        </a:cubicBezTo>
                        <a:cubicBezTo>
                          <a:pt x="45830" y="51866"/>
                          <a:pt x="44973" y="52056"/>
                          <a:pt x="44306" y="51580"/>
                        </a:cubicBezTo>
                        <a:cubicBezTo>
                          <a:pt x="43640" y="51199"/>
                          <a:pt x="43449" y="50342"/>
                          <a:pt x="43830" y="49675"/>
                        </a:cubicBezTo>
                        <a:cubicBezTo>
                          <a:pt x="43925" y="49485"/>
                          <a:pt x="44687" y="48151"/>
                          <a:pt x="46021" y="46246"/>
                        </a:cubicBezTo>
                        <a:cubicBezTo>
                          <a:pt x="50593" y="38912"/>
                          <a:pt x="60499" y="21005"/>
                          <a:pt x="57927" y="10242"/>
                        </a:cubicBezTo>
                        <a:cubicBezTo>
                          <a:pt x="57260" y="7193"/>
                          <a:pt x="55641" y="5098"/>
                          <a:pt x="52974" y="3574"/>
                        </a:cubicBezTo>
                        <a:cubicBezTo>
                          <a:pt x="51355" y="2717"/>
                          <a:pt x="49545" y="2526"/>
                          <a:pt x="47450" y="3193"/>
                        </a:cubicBezTo>
                        <a:cubicBezTo>
                          <a:pt x="29828" y="8622"/>
                          <a:pt x="2968" y="61581"/>
                          <a:pt x="2682" y="62153"/>
                        </a:cubicBezTo>
                        <a:cubicBezTo>
                          <a:pt x="2301" y="62820"/>
                          <a:pt x="1444" y="63201"/>
                          <a:pt x="777" y="62820"/>
                        </a:cubicBezTo>
                        <a:cubicBezTo>
                          <a:pt x="110" y="62439"/>
                          <a:pt x="-175" y="61581"/>
                          <a:pt x="110" y="60914"/>
                        </a:cubicBezTo>
                        <a:cubicBezTo>
                          <a:pt x="1253" y="58724"/>
                          <a:pt x="27828" y="6241"/>
                          <a:pt x="46592" y="526"/>
                        </a:cubicBezTo>
                        <a:cubicBezTo>
                          <a:pt x="49450" y="-331"/>
                          <a:pt x="52117" y="-141"/>
                          <a:pt x="54403" y="1097"/>
                        </a:cubicBezTo>
                        <a:cubicBezTo>
                          <a:pt x="57737" y="2907"/>
                          <a:pt x="59832" y="5765"/>
                          <a:pt x="60689" y="9575"/>
                        </a:cubicBezTo>
                        <a:cubicBezTo>
                          <a:pt x="62404" y="16718"/>
                          <a:pt x="59356" y="26243"/>
                          <a:pt x="55641" y="34340"/>
                        </a:cubicBezTo>
                        <a:cubicBezTo>
                          <a:pt x="60023" y="30054"/>
                          <a:pt x="65166" y="26243"/>
                          <a:pt x="70595" y="25196"/>
                        </a:cubicBezTo>
                        <a:cubicBezTo>
                          <a:pt x="74786" y="24434"/>
                          <a:pt x="78692" y="25386"/>
                          <a:pt x="82216" y="28149"/>
                        </a:cubicBezTo>
                        <a:cubicBezTo>
                          <a:pt x="84311" y="29863"/>
                          <a:pt x="85550" y="32149"/>
                          <a:pt x="85740" y="35006"/>
                        </a:cubicBezTo>
                        <a:cubicBezTo>
                          <a:pt x="86216" y="42055"/>
                          <a:pt x="80597" y="51389"/>
                          <a:pt x="75548" y="58247"/>
                        </a:cubicBezTo>
                        <a:cubicBezTo>
                          <a:pt x="81454" y="54914"/>
                          <a:pt x="88979" y="52628"/>
                          <a:pt x="95265" y="57390"/>
                        </a:cubicBezTo>
                        <a:cubicBezTo>
                          <a:pt x="95932" y="57867"/>
                          <a:pt x="96027" y="58819"/>
                          <a:pt x="95551" y="59391"/>
                        </a:cubicBezTo>
                        <a:cubicBezTo>
                          <a:pt x="95075" y="60057"/>
                          <a:pt x="94122" y="60152"/>
                          <a:pt x="93551" y="59676"/>
                        </a:cubicBezTo>
                        <a:cubicBezTo>
                          <a:pt x="83645" y="52151"/>
                          <a:pt x="68119" y="67392"/>
                          <a:pt x="67928" y="67582"/>
                        </a:cubicBezTo>
                        <a:cubicBezTo>
                          <a:pt x="67833" y="67772"/>
                          <a:pt x="67452" y="67963"/>
                          <a:pt x="67071" y="6796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241" name="图形 12092"/>
                <p:cNvGrpSpPr/>
                <p:nvPr/>
              </p:nvGrpSpPr>
              <p:grpSpPr>
                <a:xfrm>
                  <a:off x="5139674" y="4143740"/>
                  <a:ext cx="265478" cy="791828"/>
                  <a:chOff x="5139674" y="4143740"/>
                  <a:chExt cx="265478" cy="791828"/>
                </a:xfrm>
                <a:solidFill>
                  <a:srgbClr val="151919"/>
                </a:solidFill>
              </p:grpSpPr>
              <p:grpSp>
                <p:nvGrpSpPr>
                  <p:cNvPr id="12242" name="图形 12092"/>
                  <p:cNvGrpSpPr/>
                  <p:nvPr/>
                </p:nvGrpSpPr>
                <p:grpSpPr>
                  <a:xfrm>
                    <a:off x="5215127" y="4898802"/>
                    <a:ext cx="121729" cy="36766"/>
                    <a:chOff x="5215127" y="4898802"/>
                    <a:chExt cx="121729" cy="36766"/>
                  </a:xfrm>
                  <a:solidFill>
                    <a:srgbClr val="151919"/>
                  </a:solidFill>
                </p:grpSpPr>
                <p:sp>
                  <p:nvSpPr>
                    <p:cNvPr id="12243" name="任意多边形: 形状 12242"/>
                    <p:cNvSpPr/>
                    <p:nvPr/>
                  </p:nvSpPr>
                  <p:spPr>
                    <a:xfrm>
                      <a:off x="5215127" y="4898802"/>
                      <a:ext cx="26479" cy="36766"/>
                    </a:xfrm>
                    <a:custGeom>
                      <a:avLst/>
                      <a:gdLst>
                        <a:gd name="connsiteX0" fmla="*/ 26479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79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79" y="18383"/>
                          </a:moveTo>
                          <a:cubicBezTo>
                            <a:pt x="26479" y="28575"/>
                            <a:pt x="20574" y="36767"/>
                            <a:pt x="13240" y="36767"/>
                          </a:cubicBezTo>
                          <a:cubicBezTo>
                            <a:pt x="5905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5" y="0"/>
                            <a:pt x="13240" y="0"/>
                          </a:cubicBezTo>
                          <a:cubicBezTo>
                            <a:pt x="20479" y="0"/>
                            <a:pt x="26479" y="8192"/>
                            <a:pt x="26479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44" name="任意多边形: 形状 12243"/>
                    <p:cNvSpPr/>
                    <p:nvPr/>
                  </p:nvSpPr>
                  <p:spPr>
                    <a:xfrm>
                      <a:off x="5310377" y="4898802"/>
                      <a:ext cx="26479" cy="36766"/>
                    </a:xfrm>
                    <a:custGeom>
                      <a:avLst/>
                      <a:gdLst>
                        <a:gd name="connsiteX0" fmla="*/ 26479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79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79" y="18383"/>
                          </a:moveTo>
                          <a:cubicBezTo>
                            <a:pt x="26479" y="28575"/>
                            <a:pt x="20574" y="36767"/>
                            <a:pt x="13240" y="36767"/>
                          </a:cubicBezTo>
                          <a:cubicBezTo>
                            <a:pt x="5905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5" y="0"/>
                            <a:pt x="13240" y="0"/>
                          </a:cubicBezTo>
                          <a:cubicBezTo>
                            <a:pt x="20574" y="0"/>
                            <a:pt x="26479" y="8192"/>
                            <a:pt x="26479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245" name="任意多边形: 形状 12244"/>
                  <p:cNvSpPr/>
                  <p:nvPr/>
                </p:nvSpPr>
                <p:spPr>
                  <a:xfrm>
                    <a:off x="5225454" y="4815744"/>
                    <a:ext cx="101266" cy="96017"/>
                  </a:xfrm>
                  <a:custGeom>
                    <a:avLst/>
                    <a:gdLst>
                      <a:gd name="connsiteX0" fmla="*/ 2913 w 101266"/>
                      <a:gd name="connsiteY0" fmla="*/ 96012 h 96017"/>
                      <a:gd name="connsiteX1" fmla="*/ 55 w 101266"/>
                      <a:gd name="connsiteY1" fmla="*/ 93250 h 96017"/>
                      <a:gd name="connsiteX2" fmla="*/ 22249 w 101266"/>
                      <a:gd name="connsiteY2" fmla="*/ 12002 h 96017"/>
                      <a:gd name="connsiteX3" fmla="*/ 50633 w 101266"/>
                      <a:gd name="connsiteY3" fmla="*/ 0 h 96017"/>
                      <a:gd name="connsiteX4" fmla="*/ 79018 w 101266"/>
                      <a:gd name="connsiteY4" fmla="*/ 12002 h 96017"/>
                      <a:gd name="connsiteX5" fmla="*/ 101211 w 101266"/>
                      <a:gd name="connsiteY5" fmla="*/ 93250 h 96017"/>
                      <a:gd name="connsiteX6" fmla="*/ 98258 w 101266"/>
                      <a:gd name="connsiteY6" fmla="*/ 96012 h 96017"/>
                      <a:gd name="connsiteX7" fmla="*/ 95496 w 101266"/>
                      <a:gd name="connsiteY7" fmla="*/ 93059 h 96017"/>
                      <a:gd name="connsiteX8" fmla="*/ 74922 w 101266"/>
                      <a:gd name="connsiteY8" fmla="*/ 16097 h 96017"/>
                      <a:gd name="connsiteX9" fmla="*/ 50728 w 101266"/>
                      <a:gd name="connsiteY9" fmla="*/ 5810 h 96017"/>
                      <a:gd name="connsiteX10" fmla="*/ 26535 w 101266"/>
                      <a:gd name="connsiteY10" fmla="*/ 16097 h 96017"/>
                      <a:gd name="connsiteX11" fmla="*/ 5961 w 101266"/>
                      <a:gd name="connsiteY11" fmla="*/ 93059 h 96017"/>
                      <a:gd name="connsiteX12" fmla="*/ 3199 w 101266"/>
                      <a:gd name="connsiteY12" fmla="*/ 96012 h 96017"/>
                      <a:gd name="connsiteX13" fmla="*/ 2913 w 101266"/>
                      <a:gd name="connsiteY13" fmla="*/ 96012 h 96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266" h="96017">
                        <a:moveTo>
                          <a:pt x="2913" y="96012"/>
                        </a:moveTo>
                        <a:cubicBezTo>
                          <a:pt x="1389" y="96012"/>
                          <a:pt x="55" y="94774"/>
                          <a:pt x="55" y="93250"/>
                        </a:cubicBezTo>
                        <a:cubicBezTo>
                          <a:pt x="-40" y="90964"/>
                          <a:pt x="-1659" y="36767"/>
                          <a:pt x="22249" y="12002"/>
                        </a:cubicBezTo>
                        <a:cubicBezTo>
                          <a:pt x="29964" y="4001"/>
                          <a:pt x="39489" y="0"/>
                          <a:pt x="50633" y="0"/>
                        </a:cubicBezTo>
                        <a:cubicBezTo>
                          <a:pt x="61777" y="0"/>
                          <a:pt x="71302" y="4096"/>
                          <a:pt x="79018" y="12002"/>
                        </a:cubicBezTo>
                        <a:cubicBezTo>
                          <a:pt x="102925" y="36767"/>
                          <a:pt x="101306" y="90869"/>
                          <a:pt x="101211" y="93250"/>
                        </a:cubicBezTo>
                        <a:cubicBezTo>
                          <a:pt x="101116" y="94869"/>
                          <a:pt x="99687" y="96107"/>
                          <a:pt x="98258" y="96012"/>
                        </a:cubicBezTo>
                        <a:cubicBezTo>
                          <a:pt x="96639" y="95917"/>
                          <a:pt x="95401" y="94583"/>
                          <a:pt x="95496" y="93059"/>
                        </a:cubicBezTo>
                        <a:cubicBezTo>
                          <a:pt x="95496" y="92488"/>
                          <a:pt x="97115" y="39053"/>
                          <a:pt x="74922" y="16097"/>
                        </a:cubicBezTo>
                        <a:cubicBezTo>
                          <a:pt x="68350" y="9239"/>
                          <a:pt x="60158" y="5810"/>
                          <a:pt x="50728" y="5810"/>
                        </a:cubicBezTo>
                        <a:cubicBezTo>
                          <a:pt x="41203" y="5810"/>
                          <a:pt x="33107" y="9239"/>
                          <a:pt x="26535" y="16097"/>
                        </a:cubicBezTo>
                        <a:cubicBezTo>
                          <a:pt x="4342" y="39053"/>
                          <a:pt x="5961" y="92583"/>
                          <a:pt x="5961" y="93059"/>
                        </a:cubicBezTo>
                        <a:cubicBezTo>
                          <a:pt x="6056" y="94679"/>
                          <a:pt x="4818" y="96012"/>
                          <a:pt x="3199" y="96012"/>
                        </a:cubicBezTo>
                        <a:cubicBezTo>
                          <a:pt x="2913" y="96012"/>
                          <a:pt x="2913" y="96012"/>
                          <a:pt x="2913" y="9601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246" name="图形 12092"/>
                  <p:cNvGrpSpPr/>
                  <p:nvPr/>
                </p:nvGrpSpPr>
                <p:grpSpPr>
                  <a:xfrm>
                    <a:off x="5139674" y="4143740"/>
                    <a:ext cx="265478" cy="676385"/>
                    <a:chOff x="5139674" y="4143740"/>
                    <a:chExt cx="265478" cy="676385"/>
                  </a:xfrm>
                  <a:solidFill>
                    <a:srgbClr val="151919"/>
                  </a:solidFill>
                </p:grpSpPr>
                <p:grpSp>
                  <p:nvGrpSpPr>
                    <p:cNvPr id="12247" name="图形 12092"/>
                    <p:cNvGrpSpPr/>
                    <p:nvPr/>
                  </p:nvGrpSpPr>
                  <p:grpSpPr>
                    <a:xfrm>
                      <a:off x="5141101" y="4145079"/>
                      <a:ext cx="262715" cy="348338"/>
                      <a:chOff x="5141101" y="4145079"/>
                      <a:chExt cx="262715" cy="348338"/>
                    </a:xfrm>
                    <a:solidFill>
                      <a:srgbClr val="151919"/>
                    </a:solidFill>
                  </p:grpSpPr>
                  <p:sp>
                    <p:nvSpPr>
                      <p:cNvPr id="12248" name="任意多边形: 形状 12247"/>
                      <p:cNvSpPr/>
                      <p:nvPr/>
                    </p:nvSpPr>
                    <p:spPr>
                      <a:xfrm>
                        <a:off x="5148262" y="4472844"/>
                        <a:ext cx="255555" cy="20574"/>
                      </a:xfrm>
                      <a:custGeom>
                        <a:avLst/>
                        <a:gdLst>
                          <a:gd name="connsiteX0" fmla="*/ 255556 w 255555"/>
                          <a:gd name="connsiteY0" fmla="*/ 10096 h 20574"/>
                          <a:gd name="connsiteX1" fmla="*/ 255556 w 255555"/>
                          <a:gd name="connsiteY1" fmla="*/ 10478 h 20574"/>
                          <a:gd name="connsiteX2" fmla="*/ 245459 w 255555"/>
                          <a:gd name="connsiteY2" fmla="*/ 20574 h 20574"/>
                          <a:gd name="connsiteX3" fmla="*/ 136398 w 255555"/>
                          <a:gd name="connsiteY3" fmla="*/ 20574 h 20574"/>
                          <a:gd name="connsiteX4" fmla="*/ 119158 w 255555"/>
                          <a:gd name="connsiteY4" fmla="*/ 20574 h 20574"/>
                          <a:gd name="connsiteX5" fmla="*/ 10096 w 255555"/>
                          <a:gd name="connsiteY5" fmla="*/ 20574 h 20574"/>
                          <a:gd name="connsiteX6" fmla="*/ 0 w 255555"/>
                          <a:gd name="connsiteY6" fmla="*/ 10478 h 20574"/>
                          <a:gd name="connsiteX7" fmla="*/ 0 w 255555"/>
                          <a:gd name="connsiteY7" fmla="*/ 10096 h 20574"/>
                          <a:gd name="connsiteX8" fmla="*/ 10096 w 255555"/>
                          <a:gd name="connsiteY8" fmla="*/ 0 h 20574"/>
                          <a:gd name="connsiteX9" fmla="*/ 18479 w 255555"/>
                          <a:gd name="connsiteY9" fmla="*/ 0 h 20574"/>
                          <a:gd name="connsiteX10" fmla="*/ 29337 w 255555"/>
                          <a:gd name="connsiteY10" fmla="*/ 0 h 20574"/>
                          <a:gd name="connsiteX11" fmla="*/ 245459 w 255555"/>
                          <a:gd name="connsiteY11" fmla="*/ 0 h 20574"/>
                          <a:gd name="connsiteX12" fmla="*/ 255556 w 255555"/>
                          <a:gd name="connsiteY12" fmla="*/ 10096 h 205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255555" h="20574">
                            <a:moveTo>
                              <a:pt x="255556" y="10096"/>
                            </a:moveTo>
                            <a:lnTo>
                              <a:pt x="255556" y="10478"/>
                            </a:lnTo>
                            <a:cubicBezTo>
                              <a:pt x="255556" y="16002"/>
                              <a:pt x="250984" y="20574"/>
                              <a:pt x="245459" y="20574"/>
                            </a:cubicBezTo>
                            <a:lnTo>
                              <a:pt x="136398" y="20574"/>
                            </a:lnTo>
                            <a:lnTo>
                              <a:pt x="119158" y="20574"/>
                            </a:lnTo>
                            <a:lnTo>
                              <a:pt x="10096" y="20574"/>
                            </a:lnTo>
                            <a:cubicBezTo>
                              <a:pt x="4572" y="20574"/>
                              <a:pt x="0" y="16002"/>
                              <a:pt x="0" y="10478"/>
                            </a:cubicBezTo>
                            <a:lnTo>
                              <a:pt x="0" y="10096"/>
                            </a:lnTo>
                            <a:cubicBezTo>
                              <a:pt x="0" y="4477"/>
                              <a:pt x="4572" y="0"/>
                              <a:pt x="10096" y="0"/>
                            </a:cubicBezTo>
                            <a:lnTo>
                              <a:pt x="18479" y="0"/>
                            </a:lnTo>
                            <a:lnTo>
                              <a:pt x="29337" y="0"/>
                            </a:lnTo>
                            <a:lnTo>
                              <a:pt x="245459" y="0"/>
                            </a:lnTo>
                            <a:cubicBezTo>
                              <a:pt x="250984" y="0"/>
                              <a:pt x="255556" y="4477"/>
                              <a:pt x="255556" y="1009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49" name="任意多边形: 形状 12248"/>
                      <p:cNvSpPr/>
                      <p:nvPr/>
                    </p:nvSpPr>
                    <p:spPr>
                      <a:xfrm>
                        <a:off x="5141101" y="4145079"/>
                        <a:ext cx="40796" cy="243296"/>
                      </a:xfrm>
                      <a:custGeom>
                        <a:avLst/>
                        <a:gdLst>
                          <a:gd name="connsiteX0" fmla="*/ 40783 w 40796"/>
                          <a:gd name="connsiteY0" fmla="*/ 228133 h 243296"/>
                          <a:gd name="connsiteX1" fmla="*/ 30211 w 40796"/>
                          <a:gd name="connsiteY1" fmla="*/ 242611 h 243296"/>
                          <a:gd name="connsiteX2" fmla="*/ 26972 w 40796"/>
                          <a:gd name="connsiteY2" fmla="*/ 243183 h 243296"/>
                          <a:gd name="connsiteX3" fmla="*/ 24210 w 40796"/>
                          <a:gd name="connsiteY3" fmla="*/ 243278 h 243296"/>
                          <a:gd name="connsiteX4" fmla="*/ 19352 w 40796"/>
                          <a:gd name="connsiteY4" fmla="*/ 242611 h 243296"/>
                          <a:gd name="connsiteX5" fmla="*/ 9161 w 40796"/>
                          <a:gd name="connsiteY5" fmla="*/ 229372 h 243296"/>
                          <a:gd name="connsiteX6" fmla="*/ 16 w 40796"/>
                          <a:gd name="connsiteY6" fmla="*/ 15154 h 243296"/>
                          <a:gd name="connsiteX7" fmla="*/ 13828 w 40796"/>
                          <a:gd name="connsiteY7" fmla="*/ 105 h 243296"/>
                          <a:gd name="connsiteX8" fmla="*/ 16590 w 40796"/>
                          <a:gd name="connsiteY8" fmla="*/ 10 h 243296"/>
                          <a:gd name="connsiteX9" fmla="*/ 31640 w 40796"/>
                          <a:gd name="connsiteY9" fmla="*/ 13821 h 243296"/>
                          <a:gd name="connsiteX10" fmla="*/ 40783 w 40796"/>
                          <a:gd name="connsiteY10" fmla="*/ 228133 h 243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796" h="243296">
                            <a:moveTo>
                              <a:pt x="40783" y="228133"/>
                            </a:moveTo>
                            <a:cubicBezTo>
                              <a:pt x="41069" y="234991"/>
                              <a:pt x="36497" y="240897"/>
                              <a:pt x="30211" y="242611"/>
                            </a:cubicBezTo>
                            <a:cubicBezTo>
                              <a:pt x="29163" y="242897"/>
                              <a:pt x="28115" y="243088"/>
                              <a:pt x="26972" y="243183"/>
                            </a:cubicBezTo>
                            <a:lnTo>
                              <a:pt x="24210" y="243278"/>
                            </a:lnTo>
                            <a:cubicBezTo>
                              <a:pt x="22495" y="243373"/>
                              <a:pt x="20876" y="243088"/>
                              <a:pt x="19352" y="242611"/>
                            </a:cubicBezTo>
                            <a:cubicBezTo>
                              <a:pt x="13732" y="240802"/>
                              <a:pt x="9446" y="235658"/>
                              <a:pt x="9161" y="229372"/>
                            </a:cubicBezTo>
                            <a:lnTo>
                              <a:pt x="16" y="15154"/>
                            </a:lnTo>
                            <a:cubicBezTo>
                              <a:pt x="-364" y="7249"/>
                              <a:pt x="5922" y="486"/>
                              <a:pt x="13828" y="105"/>
                            </a:cubicBezTo>
                            <a:lnTo>
                              <a:pt x="16590" y="10"/>
                            </a:lnTo>
                            <a:cubicBezTo>
                              <a:pt x="24496" y="-276"/>
                              <a:pt x="31258" y="5915"/>
                              <a:pt x="31640" y="13821"/>
                            </a:cubicBezTo>
                            <a:lnTo>
                              <a:pt x="40783" y="22813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250" name="图形 12092"/>
                    <p:cNvGrpSpPr/>
                    <p:nvPr/>
                  </p:nvGrpSpPr>
                  <p:grpSpPr>
                    <a:xfrm>
                      <a:off x="5139674" y="4143740"/>
                      <a:ext cx="265478" cy="676385"/>
                      <a:chOff x="5139674" y="4143740"/>
                      <a:chExt cx="265478" cy="676385"/>
                    </a:xfrm>
                    <a:solidFill>
                      <a:srgbClr val="151919"/>
                    </a:solidFill>
                  </p:grpSpPr>
                  <p:sp>
                    <p:nvSpPr>
                      <p:cNvPr id="12251" name="任意多边形: 形状 12250"/>
                      <p:cNvSpPr/>
                      <p:nvPr/>
                    </p:nvSpPr>
                    <p:spPr>
                      <a:xfrm>
                        <a:off x="5146737" y="4471415"/>
                        <a:ext cx="258414" cy="23431"/>
                      </a:xfrm>
                      <a:custGeom>
                        <a:avLst/>
                        <a:gdLst>
                          <a:gd name="connsiteX0" fmla="*/ 246888 w 258414"/>
                          <a:gd name="connsiteY0" fmla="*/ 23431 h 23431"/>
                          <a:gd name="connsiteX1" fmla="*/ 137827 w 258414"/>
                          <a:gd name="connsiteY1" fmla="*/ 23431 h 23431"/>
                          <a:gd name="connsiteX2" fmla="*/ 136398 w 258414"/>
                          <a:gd name="connsiteY2" fmla="*/ 22003 h 23431"/>
                          <a:gd name="connsiteX3" fmla="*/ 137827 w 258414"/>
                          <a:gd name="connsiteY3" fmla="*/ 20574 h 23431"/>
                          <a:gd name="connsiteX4" fmla="*/ 246888 w 258414"/>
                          <a:gd name="connsiteY4" fmla="*/ 20574 h 23431"/>
                          <a:gd name="connsiteX5" fmla="*/ 255556 w 258414"/>
                          <a:gd name="connsiteY5" fmla="*/ 11906 h 23431"/>
                          <a:gd name="connsiteX6" fmla="*/ 255556 w 258414"/>
                          <a:gd name="connsiteY6" fmla="*/ 11525 h 23431"/>
                          <a:gd name="connsiteX7" fmla="*/ 246888 w 258414"/>
                          <a:gd name="connsiteY7" fmla="*/ 2857 h 23431"/>
                          <a:gd name="connsiteX8" fmla="*/ 11525 w 258414"/>
                          <a:gd name="connsiteY8" fmla="*/ 2857 h 23431"/>
                          <a:gd name="connsiteX9" fmla="*/ 2858 w 258414"/>
                          <a:gd name="connsiteY9" fmla="*/ 11525 h 23431"/>
                          <a:gd name="connsiteX10" fmla="*/ 2858 w 258414"/>
                          <a:gd name="connsiteY10" fmla="*/ 11906 h 23431"/>
                          <a:gd name="connsiteX11" fmla="*/ 11525 w 258414"/>
                          <a:gd name="connsiteY11" fmla="*/ 20574 h 23431"/>
                          <a:gd name="connsiteX12" fmla="*/ 120587 w 258414"/>
                          <a:gd name="connsiteY12" fmla="*/ 20574 h 23431"/>
                          <a:gd name="connsiteX13" fmla="*/ 122015 w 258414"/>
                          <a:gd name="connsiteY13" fmla="*/ 22003 h 23431"/>
                          <a:gd name="connsiteX14" fmla="*/ 120587 w 258414"/>
                          <a:gd name="connsiteY14" fmla="*/ 23431 h 23431"/>
                          <a:gd name="connsiteX15" fmla="*/ 11525 w 258414"/>
                          <a:gd name="connsiteY15" fmla="*/ 23431 h 23431"/>
                          <a:gd name="connsiteX16" fmla="*/ 0 w 258414"/>
                          <a:gd name="connsiteY16" fmla="*/ 11906 h 23431"/>
                          <a:gd name="connsiteX17" fmla="*/ 0 w 258414"/>
                          <a:gd name="connsiteY17" fmla="*/ 11525 h 23431"/>
                          <a:gd name="connsiteX18" fmla="*/ 11525 w 258414"/>
                          <a:gd name="connsiteY18" fmla="*/ 0 h 23431"/>
                          <a:gd name="connsiteX19" fmla="*/ 246888 w 258414"/>
                          <a:gd name="connsiteY19" fmla="*/ 0 h 23431"/>
                          <a:gd name="connsiteX20" fmla="*/ 258413 w 258414"/>
                          <a:gd name="connsiteY20" fmla="*/ 11525 h 23431"/>
                          <a:gd name="connsiteX21" fmla="*/ 258413 w 258414"/>
                          <a:gd name="connsiteY21" fmla="*/ 11906 h 23431"/>
                          <a:gd name="connsiteX22" fmla="*/ 246888 w 258414"/>
                          <a:gd name="connsiteY22" fmla="*/ 23431 h 2343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58414" h="23431">
                            <a:moveTo>
                              <a:pt x="246888" y="23431"/>
                            </a:moveTo>
                            <a:lnTo>
                              <a:pt x="137827" y="23431"/>
                            </a:lnTo>
                            <a:cubicBezTo>
                              <a:pt x="137065" y="23431"/>
                              <a:pt x="136398" y="22765"/>
                              <a:pt x="136398" y="22003"/>
                            </a:cubicBezTo>
                            <a:cubicBezTo>
                              <a:pt x="136398" y="21241"/>
                              <a:pt x="137065" y="20574"/>
                              <a:pt x="137827" y="20574"/>
                            </a:cubicBezTo>
                            <a:lnTo>
                              <a:pt x="246888" y="20574"/>
                            </a:lnTo>
                            <a:cubicBezTo>
                              <a:pt x="251650" y="20574"/>
                              <a:pt x="255556" y="16669"/>
                              <a:pt x="255556" y="11906"/>
                            </a:cubicBezTo>
                            <a:lnTo>
                              <a:pt x="255556" y="11525"/>
                            </a:lnTo>
                            <a:cubicBezTo>
                              <a:pt x="255556" y="6763"/>
                              <a:pt x="251650" y="2857"/>
                              <a:pt x="246888" y="2857"/>
                            </a:cubicBezTo>
                            <a:lnTo>
                              <a:pt x="11525" y="2857"/>
                            </a:lnTo>
                            <a:cubicBezTo>
                              <a:pt x="6763" y="2857"/>
                              <a:pt x="2858" y="6763"/>
                              <a:pt x="2858" y="11525"/>
                            </a:cubicBezTo>
                            <a:lnTo>
                              <a:pt x="2858" y="11906"/>
                            </a:lnTo>
                            <a:cubicBezTo>
                              <a:pt x="2858" y="16669"/>
                              <a:pt x="6763" y="20574"/>
                              <a:pt x="11525" y="20574"/>
                            </a:cubicBezTo>
                            <a:lnTo>
                              <a:pt x="120587" y="20574"/>
                            </a:lnTo>
                            <a:cubicBezTo>
                              <a:pt x="121349" y="20574"/>
                              <a:pt x="122015" y="21241"/>
                              <a:pt x="122015" y="22003"/>
                            </a:cubicBezTo>
                            <a:cubicBezTo>
                              <a:pt x="122015" y="22765"/>
                              <a:pt x="121349" y="23431"/>
                              <a:pt x="120587" y="23431"/>
                            </a:cubicBezTo>
                            <a:lnTo>
                              <a:pt x="11525" y="23431"/>
                            </a:lnTo>
                            <a:cubicBezTo>
                              <a:pt x="5144" y="23431"/>
                              <a:pt x="0" y="18288"/>
                              <a:pt x="0" y="11906"/>
                            </a:cubicBezTo>
                            <a:lnTo>
                              <a:pt x="0" y="11525"/>
                            </a:lnTo>
                            <a:cubicBezTo>
                              <a:pt x="0" y="5144"/>
                              <a:pt x="5144" y="0"/>
                              <a:pt x="11525" y="0"/>
                            </a:cubicBezTo>
                            <a:lnTo>
                              <a:pt x="246888" y="0"/>
                            </a:lnTo>
                            <a:cubicBezTo>
                              <a:pt x="253270" y="0"/>
                              <a:pt x="258413" y="5144"/>
                              <a:pt x="258413" y="11525"/>
                            </a:cubicBezTo>
                            <a:lnTo>
                              <a:pt x="258413" y="11906"/>
                            </a:lnTo>
                            <a:cubicBezTo>
                              <a:pt x="258509" y="18193"/>
                              <a:pt x="253270" y="23431"/>
                              <a:pt x="246888" y="2343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52" name="任意多边形: 形状 12251"/>
                      <p:cNvSpPr/>
                      <p:nvPr/>
                    </p:nvSpPr>
                    <p:spPr>
                      <a:xfrm>
                        <a:off x="5265895" y="4491989"/>
                        <a:ext cx="20097" cy="328136"/>
                      </a:xfrm>
                      <a:custGeom>
                        <a:avLst/>
                        <a:gdLst>
                          <a:gd name="connsiteX0" fmla="*/ 18669 w 20097"/>
                          <a:gd name="connsiteY0" fmla="*/ 328136 h 328136"/>
                          <a:gd name="connsiteX1" fmla="*/ 1429 w 20097"/>
                          <a:gd name="connsiteY1" fmla="*/ 328136 h 328136"/>
                          <a:gd name="connsiteX2" fmla="*/ 0 w 20097"/>
                          <a:gd name="connsiteY2" fmla="*/ 326707 h 328136"/>
                          <a:gd name="connsiteX3" fmla="*/ 0 w 20097"/>
                          <a:gd name="connsiteY3" fmla="*/ 1429 h 328136"/>
                          <a:gd name="connsiteX4" fmla="*/ 1429 w 20097"/>
                          <a:gd name="connsiteY4" fmla="*/ 0 h 328136"/>
                          <a:gd name="connsiteX5" fmla="*/ 18669 w 20097"/>
                          <a:gd name="connsiteY5" fmla="*/ 0 h 328136"/>
                          <a:gd name="connsiteX6" fmla="*/ 20098 w 20097"/>
                          <a:gd name="connsiteY6" fmla="*/ 1429 h 328136"/>
                          <a:gd name="connsiteX7" fmla="*/ 20098 w 20097"/>
                          <a:gd name="connsiteY7" fmla="*/ 326707 h 328136"/>
                          <a:gd name="connsiteX8" fmla="*/ 18669 w 20097"/>
                          <a:gd name="connsiteY8" fmla="*/ 328136 h 328136"/>
                          <a:gd name="connsiteX9" fmla="*/ 2953 w 20097"/>
                          <a:gd name="connsiteY9" fmla="*/ 325183 h 328136"/>
                          <a:gd name="connsiteX10" fmla="*/ 17240 w 20097"/>
                          <a:gd name="connsiteY10" fmla="*/ 325183 h 328136"/>
                          <a:gd name="connsiteX11" fmla="*/ 17240 w 20097"/>
                          <a:gd name="connsiteY11" fmla="*/ 2857 h 328136"/>
                          <a:gd name="connsiteX12" fmla="*/ 2953 w 20097"/>
                          <a:gd name="connsiteY12" fmla="*/ 2857 h 328136"/>
                          <a:gd name="connsiteX13" fmla="*/ 2953 w 20097"/>
                          <a:gd name="connsiteY13" fmla="*/ 325183 h 3281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0097" h="328136">
                            <a:moveTo>
                              <a:pt x="18669" y="328136"/>
                            </a:moveTo>
                            <a:lnTo>
                              <a:pt x="1429" y="328136"/>
                            </a:lnTo>
                            <a:cubicBezTo>
                              <a:pt x="667" y="328136"/>
                              <a:pt x="0" y="327470"/>
                              <a:pt x="0" y="326707"/>
                            </a:cubicBezTo>
                            <a:lnTo>
                              <a:pt x="0" y="1429"/>
                            </a:ln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18669" y="0"/>
                            </a:lnTo>
                            <a:cubicBezTo>
                              <a:pt x="19431" y="0"/>
                              <a:pt x="20098" y="667"/>
                              <a:pt x="20098" y="1429"/>
                            </a:cubicBezTo>
                            <a:lnTo>
                              <a:pt x="20098" y="326707"/>
                            </a:lnTo>
                            <a:cubicBezTo>
                              <a:pt x="20098" y="327470"/>
                              <a:pt x="19526" y="328136"/>
                              <a:pt x="18669" y="328136"/>
                            </a:cubicBezTo>
                            <a:close/>
                            <a:moveTo>
                              <a:pt x="2953" y="325183"/>
                            </a:moveTo>
                            <a:lnTo>
                              <a:pt x="17240" y="325183"/>
                            </a:lnTo>
                            <a:lnTo>
                              <a:pt x="17240" y="2857"/>
                            </a:lnTo>
                            <a:lnTo>
                              <a:pt x="2953" y="2857"/>
                            </a:lnTo>
                            <a:lnTo>
                              <a:pt x="2953" y="32518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53" name="任意多边形: 形状 12252"/>
                      <p:cNvSpPr/>
                      <p:nvPr/>
                    </p:nvSpPr>
                    <p:spPr>
                      <a:xfrm>
                        <a:off x="5159111" y="4386348"/>
                        <a:ext cx="9066" cy="87924"/>
                      </a:xfrm>
                      <a:custGeom>
                        <a:avLst/>
                        <a:gdLst>
                          <a:gd name="connsiteX0" fmla="*/ 7629 w 9066"/>
                          <a:gd name="connsiteY0" fmla="*/ 87925 h 87924"/>
                          <a:gd name="connsiteX1" fmla="*/ 6200 w 9066"/>
                          <a:gd name="connsiteY1" fmla="*/ 86591 h 87924"/>
                          <a:gd name="connsiteX2" fmla="*/ 9 w 9066"/>
                          <a:gd name="connsiteY2" fmla="*/ 1533 h 87924"/>
                          <a:gd name="connsiteX3" fmla="*/ 1343 w 9066"/>
                          <a:gd name="connsiteY3" fmla="*/ 9 h 87924"/>
                          <a:gd name="connsiteX4" fmla="*/ 2867 w 9066"/>
                          <a:gd name="connsiteY4" fmla="*/ 1342 h 87924"/>
                          <a:gd name="connsiteX5" fmla="*/ 9058 w 9066"/>
                          <a:gd name="connsiteY5" fmla="*/ 86401 h 87924"/>
                          <a:gd name="connsiteX6" fmla="*/ 7724 w 9066"/>
                          <a:gd name="connsiteY6" fmla="*/ 87925 h 87924"/>
                          <a:gd name="connsiteX7" fmla="*/ 7629 w 9066"/>
                          <a:gd name="connsiteY7" fmla="*/ 87925 h 879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7924">
                            <a:moveTo>
                              <a:pt x="7629" y="87925"/>
                            </a:moveTo>
                            <a:cubicBezTo>
                              <a:pt x="6867" y="87925"/>
                              <a:pt x="6200" y="87353"/>
                              <a:pt x="6200" y="86591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009" y="-86"/>
                              <a:pt x="2867" y="581"/>
                              <a:pt x="2867" y="1342"/>
                            </a:cubicBezTo>
                            <a:lnTo>
                              <a:pt x="9058" y="86401"/>
                            </a:lnTo>
                            <a:cubicBezTo>
                              <a:pt x="9153" y="87163"/>
                              <a:pt x="8486" y="87925"/>
                              <a:pt x="7724" y="87925"/>
                            </a:cubicBezTo>
                            <a:cubicBezTo>
                              <a:pt x="7629" y="87925"/>
                              <a:pt x="7629" y="87925"/>
                              <a:pt x="7629" y="8792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54" name="任意多边形: 形状 12253"/>
                      <p:cNvSpPr/>
                      <p:nvPr/>
                    </p:nvSpPr>
                    <p:spPr>
                      <a:xfrm>
                        <a:off x="5169969" y="4386252"/>
                        <a:ext cx="9066" cy="88020"/>
                      </a:xfrm>
                      <a:custGeom>
                        <a:avLst/>
                        <a:gdLst>
                          <a:gd name="connsiteX0" fmla="*/ 7629 w 9066"/>
                          <a:gd name="connsiteY0" fmla="*/ 88020 h 88020"/>
                          <a:gd name="connsiteX1" fmla="*/ 6200 w 9066"/>
                          <a:gd name="connsiteY1" fmla="*/ 86687 h 88020"/>
                          <a:gd name="connsiteX2" fmla="*/ 9 w 9066"/>
                          <a:gd name="connsiteY2" fmla="*/ 1533 h 88020"/>
                          <a:gd name="connsiteX3" fmla="*/ 1343 w 9066"/>
                          <a:gd name="connsiteY3" fmla="*/ 9 h 88020"/>
                          <a:gd name="connsiteX4" fmla="*/ 2867 w 9066"/>
                          <a:gd name="connsiteY4" fmla="*/ 1343 h 88020"/>
                          <a:gd name="connsiteX5" fmla="*/ 9058 w 9066"/>
                          <a:gd name="connsiteY5" fmla="*/ 86496 h 88020"/>
                          <a:gd name="connsiteX6" fmla="*/ 7724 w 9066"/>
                          <a:gd name="connsiteY6" fmla="*/ 88020 h 88020"/>
                          <a:gd name="connsiteX7" fmla="*/ 7629 w 9066"/>
                          <a:gd name="connsiteY7" fmla="*/ 88020 h 880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8020">
                            <a:moveTo>
                              <a:pt x="7629" y="88020"/>
                            </a:moveTo>
                            <a:cubicBezTo>
                              <a:pt x="6867" y="88020"/>
                              <a:pt x="6200" y="87449"/>
                              <a:pt x="6200" y="86687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105" y="-86"/>
                              <a:pt x="2867" y="581"/>
                              <a:pt x="2867" y="1343"/>
                            </a:cubicBezTo>
                            <a:lnTo>
                              <a:pt x="9058" y="86496"/>
                            </a:lnTo>
                            <a:cubicBezTo>
                              <a:pt x="9153" y="87258"/>
                              <a:pt x="8486" y="88020"/>
                              <a:pt x="7724" y="88020"/>
                            </a:cubicBezTo>
                            <a:cubicBezTo>
                              <a:pt x="7724" y="88020"/>
                              <a:pt x="7629" y="88020"/>
                              <a:pt x="7629" y="8802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55" name="任意多边形: 形状 12254"/>
                      <p:cNvSpPr/>
                      <p:nvPr/>
                    </p:nvSpPr>
                    <p:spPr>
                      <a:xfrm>
                        <a:off x="5139674" y="4143740"/>
                        <a:ext cx="43556" cy="246045"/>
                      </a:xfrm>
                      <a:custGeom>
                        <a:avLst/>
                        <a:gdLst>
                          <a:gd name="connsiteX0" fmla="*/ 25161 w 43556"/>
                          <a:gd name="connsiteY0" fmla="*/ 246046 h 246045"/>
                          <a:gd name="connsiteX1" fmla="*/ 20399 w 43556"/>
                          <a:gd name="connsiteY1" fmla="*/ 245379 h 246045"/>
                          <a:gd name="connsiteX2" fmla="*/ 9159 w 43556"/>
                          <a:gd name="connsiteY2" fmla="*/ 230901 h 246045"/>
                          <a:gd name="connsiteX3" fmla="*/ 15 w 43556"/>
                          <a:gd name="connsiteY3" fmla="*/ 16684 h 246045"/>
                          <a:gd name="connsiteX4" fmla="*/ 15160 w 43556"/>
                          <a:gd name="connsiteY4" fmla="*/ 110 h 246045"/>
                          <a:gd name="connsiteX5" fmla="*/ 17922 w 43556"/>
                          <a:gd name="connsiteY5" fmla="*/ 15 h 246045"/>
                          <a:gd name="connsiteX6" fmla="*/ 34400 w 43556"/>
                          <a:gd name="connsiteY6" fmla="*/ 15255 h 246045"/>
                          <a:gd name="connsiteX7" fmla="*/ 43544 w 43556"/>
                          <a:gd name="connsiteY7" fmla="*/ 229473 h 246045"/>
                          <a:gd name="connsiteX8" fmla="*/ 31924 w 43556"/>
                          <a:gd name="connsiteY8" fmla="*/ 245379 h 246045"/>
                          <a:gd name="connsiteX9" fmla="*/ 28400 w 43556"/>
                          <a:gd name="connsiteY9" fmla="*/ 245951 h 246045"/>
                          <a:gd name="connsiteX10" fmla="*/ 25637 w 43556"/>
                          <a:gd name="connsiteY10" fmla="*/ 246046 h 246045"/>
                          <a:gd name="connsiteX11" fmla="*/ 25161 w 43556"/>
                          <a:gd name="connsiteY11" fmla="*/ 246046 h 246045"/>
                          <a:gd name="connsiteX12" fmla="*/ 18684 w 43556"/>
                          <a:gd name="connsiteY12" fmla="*/ 2873 h 246045"/>
                          <a:gd name="connsiteX13" fmla="*/ 18113 w 43556"/>
                          <a:gd name="connsiteY13" fmla="*/ 2873 h 246045"/>
                          <a:gd name="connsiteX14" fmla="*/ 15350 w 43556"/>
                          <a:gd name="connsiteY14" fmla="*/ 2968 h 246045"/>
                          <a:gd name="connsiteX15" fmla="*/ 2968 w 43556"/>
                          <a:gd name="connsiteY15" fmla="*/ 16493 h 246045"/>
                          <a:gd name="connsiteX16" fmla="*/ 12112 w 43556"/>
                          <a:gd name="connsiteY16" fmla="*/ 230711 h 246045"/>
                          <a:gd name="connsiteX17" fmla="*/ 21256 w 43556"/>
                          <a:gd name="connsiteY17" fmla="*/ 242617 h 246045"/>
                          <a:gd name="connsiteX18" fmla="*/ 25637 w 43556"/>
                          <a:gd name="connsiteY18" fmla="*/ 243189 h 246045"/>
                          <a:gd name="connsiteX19" fmla="*/ 28400 w 43556"/>
                          <a:gd name="connsiteY19" fmla="*/ 243093 h 246045"/>
                          <a:gd name="connsiteX20" fmla="*/ 31257 w 43556"/>
                          <a:gd name="connsiteY20" fmla="*/ 242617 h 246045"/>
                          <a:gd name="connsiteX21" fmla="*/ 31257 w 43556"/>
                          <a:gd name="connsiteY21" fmla="*/ 242617 h 246045"/>
                          <a:gd name="connsiteX22" fmla="*/ 40782 w 43556"/>
                          <a:gd name="connsiteY22" fmla="*/ 229568 h 246045"/>
                          <a:gd name="connsiteX23" fmla="*/ 31638 w 43556"/>
                          <a:gd name="connsiteY23" fmla="*/ 15350 h 246045"/>
                          <a:gd name="connsiteX24" fmla="*/ 18684 w 43556"/>
                          <a:gd name="connsiteY24" fmla="*/ 2873 h 2460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</a:cxnLst>
                        <a:rect l="l" t="t" r="r" b="b"/>
                        <a:pathLst>
                          <a:path w="43556" h="246045">
                            <a:moveTo>
                              <a:pt x="25161" y="246046"/>
                            </a:moveTo>
                            <a:cubicBezTo>
                              <a:pt x="23542" y="246046"/>
                              <a:pt x="21923" y="245856"/>
                              <a:pt x="20399" y="245379"/>
                            </a:cubicBezTo>
                            <a:cubicBezTo>
                              <a:pt x="14017" y="243379"/>
                              <a:pt x="9445" y="237569"/>
                              <a:pt x="9159" y="230901"/>
                            </a:cubicBezTo>
                            <a:lnTo>
                              <a:pt x="15" y="16684"/>
                            </a:lnTo>
                            <a:cubicBezTo>
                              <a:pt x="-366" y="7921"/>
                              <a:pt x="6492" y="491"/>
                              <a:pt x="15160" y="110"/>
                            </a:cubicBezTo>
                            <a:lnTo>
                              <a:pt x="17922" y="15"/>
                            </a:lnTo>
                            <a:cubicBezTo>
                              <a:pt x="26590" y="-366"/>
                              <a:pt x="34115" y="6492"/>
                              <a:pt x="34400" y="15255"/>
                            </a:cubicBezTo>
                            <a:lnTo>
                              <a:pt x="43544" y="229473"/>
                            </a:lnTo>
                            <a:cubicBezTo>
                              <a:pt x="43830" y="236807"/>
                              <a:pt x="38972" y="243474"/>
                              <a:pt x="31924" y="245379"/>
                            </a:cubicBezTo>
                            <a:cubicBezTo>
                              <a:pt x="30781" y="245760"/>
                              <a:pt x="29638" y="245951"/>
                              <a:pt x="28400" y="245951"/>
                            </a:cubicBezTo>
                            <a:lnTo>
                              <a:pt x="25637" y="246046"/>
                            </a:lnTo>
                            <a:cubicBezTo>
                              <a:pt x="25542" y="246046"/>
                              <a:pt x="25352" y="246046"/>
                              <a:pt x="25161" y="246046"/>
                            </a:cubicBezTo>
                            <a:close/>
                            <a:moveTo>
                              <a:pt x="18684" y="2873"/>
                            </a:moveTo>
                            <a:cubicBezTo>
                              <a:pt x="18494" y="2873"/>
                              <a:pt x="18303" y="2873"/>
                              <a:pt x="18113" y="2873"/>
                            </a:cubicBezTo>
                            <a:lnTo>
                              <a:pt x="15350" y="2968"/>
                            </a:lnTo>
                            <a:cubicBezTo>
                              <a:pt x="8207" y="3254"/>
                              <a:pt x="2587" y="9350"/>
                              <a:pt x="2968" y="16493"/>
                            </a:cubicBezTo>
                            <a:lnTo>
                              <a:pt x="12112" y="230711"/>
                            </a:lnTo>
                            <a:cubicBezTo>
                              <a:pt x="12398" y="236140"/>
                              <a:pt x="16017" y="240902"/>
                              <a:pt x="21256" y="242617"/>
                            </a:cubicBezTo>
                            <a:cubicBezTo>
                              <a:pt x="22685" y="242998"/>
                              <a:pt x="24113" y="243284"/>
                              <a:pt x="25637" y="243189"/>
                            </a:cubicBezTo>
                            <a:lnTo>
                              <a:pt x="28400" y="243093"/>
                            </a:lnTo>
                            <a:cubicBezTo>
                              <a:pt x="29447" y="242998"/>
                              <a:pt x="30400" y="242903"/>
                              <a:pt x="31257" y="242617"/>
                            </a:cubicBezTo>
                            <a:cubicBezTo>
                              <a:pt x="31257" y="242617"/>
                              <a:pt x="31257" y="242617"/>
                              <a:pt x="31257" y="242617"/>
                            </a:cubicBezTo>
                            <a:cubicBezTo>
                              <a:pt x="36972" y="240998"/>
                              <a:pt x="40973" y="235568"/>
                              <a:pt x="40782" y="229568"/>
                            </a:cubicBezTo>
                            <a:lnTo>
                              <a:pt x="31638" y="15350"/>
                            </a:lnTo>
                            <a:cubicBezTo>
                              <a:pt x="31352" y="8302"/>
                              <a:pt x="25637" y="2873"/>
                              <a:pt x="18684" y="287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2256" name="图形 12092"/>
                <p:cNvGrpSpPr/>
                <p:nvPr/>
              </p:nvGrpSpPr>
              <p:grpSpPr>
                <a:xfrm>
                  <a:off x="4462446" y="4143645"/>
                  <a:ext cx="265383" cy="791923"/>
                  <a:chOff x="4462446" y="4143645"/>
                  <a:chExt cx="265383" cy="791923"/>
                </a:xfrm>
                <a:solidFill>
                  <a:srgbClr val="151919"/>
                </a:solidFill>
              </p:grpSpPr>
              <p:grpSp>
                <p:nvGrpSpPr>
                  <p:cNvPr id="12257" name="图形 12092"/>
                  <p:cNvGrpSpPr/>
                  <p:nvPr/>
                </p:nvGrpSpPr>
                <p:grpSpPr>
                  <a:xfrm>
                    <a:off x="4537709" y="4898802"/>
                    <a:ext cx="121824" cy="36766"/>
                    <a:chOff x="4537709" y="4898802"/>
                    <a:chExt cx="121824" cy="36766"/>
                  </a:xfrm>
                  <a:solidFill>
                    <a:srgbClr val="151919"/>
                  </a:solidFill>
                </p:grpSpPr>
                <p:sp>
                  <p:nvSpPr>
                    <p:cNvPr id="12258" name="任意多边形: 形状 12257"/>
                    <p:cNvSpPr/>
                    <p:nvPr/>
                  </p:nvSpPr>
                  <p:spPr>
                    <a:xfrm>
                      <a:off x="4537709" y="4898802"/>
                      <a:ext cx="26479" cy="36766"/>
                    </a:xfrm>
                    <a:custGeom>
                      <a:avLst/>
                      <a:gdLst>
                        <a:gd name="connsiteX0" fmla="*/ 26479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79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79" y="18383"/>
                          </a:moveTo>
                          <a:cubicBezTo>
                            <a:pt x="26479" y="28575"/>
                            <a:pt x="20574" y="36767"/>
                            <a:pt x="13240" y="36767"/>
                          </a:cubicBezTo>
                          <a:cubicBezTo>
                            <a:pt x="5906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6" y="0"/>
                            <a:pt x="13240" y="0"/>
                          </a:cubicBezTo>
                          <a:cubicBezTo>
                            <a:pt x="20574" y="0"/>
                            <a:pt x="26479" y="8192"/>
                            <a:pt x="26479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59" name="任意多边形: 形状 12258"/>
                    <p:cNvSpPr/>
                    <p:nvPr/>
                  </p:nvSpPr>
                  <p:spPr>
                    <a:xfrm>
                      <a:off x="4633054" y="4898802"/>
                      <a:ext cx="26479" cy="36766"/>
                    </a:xfrm>
                    <a:custGeom>
                      <a:avLst/>
                      <a:gdLst>
                        <a:gd name="connsiteX0" fmla="*/ 26479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79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79" y="18383"/>
                          </a:moveTo>
                          <a:cubicBezTo>
                            <a:pt x="26479" y="28575"/>
                            <a:pt x="20574" y="36767"/>
                            <a:pt x="13240" y="36767"/>
                          </a:cubicBezTo>
                          <a:cubicBezTo>
                            <a:pt x="5905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5" y="0"/>
                            <a:pt x="13240" y="0"/>
                          </a:cubicBezTo>
                          <a:cubicBezTo>
                            <a:pt x="20574" y="0"/>
                            <a:pt x="26479" y="8192"/>
                            <a:pt x="26479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260" name="任意多边形: 形状 12259"/>
                  <p:cNvSpPr/>
                  <p:nvPr/>
                </p:nvSpPr>
                <p:spPr>
                  <a:xfrm>
                    <a:off x="4548036" y="4815744"/>
                    <a:ext cx="101266" cy="96017"/>
                  </a:xfrm>
                  <a:custGeom>
                    <a:avLst/>
                    <a:gdLst>
                      <a:gd name="connsiteX0" fmla="*/ 2913 w 101266"/>
                      <a:gd name="connsiteY0" fmla="*/ 96012 h 96017"/>
                      <a:gd name="connsiteX1" fmla="*/ 55 w 101266"/>
                      <a:gd name="connsiteY1" fmla="*/ 93250 h 96017"/>
                      <a:gd name="connsiteX2" fmla="*/ 22249 w 101266"/>
                      <a:gd name="connsiteY2" fmla="*/ 12002 h 96017"/>
                      <a:gd name="connsiteX3" fmla="*/ 50633 w 101266"/>
                      <a:gd name="connsiteY3" fmla="*/ 0 h 96017"/>
                      <a:gd name="connsiteX4" fmla="*/ 79018 w 101266"/>
                      <a:gd name="connsiteY4" fmla="*/ 12002 h 96017"/>
                      <a:gd name="connsiteX5" fmla="*/ 101211 w 101266"/>
                      <a:gd name="connsiteY5" fmla="*/ 93250 h 96017"/>
                      <a:gd name="connsiteX6" fmla="*/ 98258 w 101266"/>
                      <a:gd name="connsiteY6" fmla="*/ 96012 h 96017"/>
                      <a:gd name="connsiteX7" fmla="*/ 95496 w 101266"/>
                      <a:gd name="connsiteY7" fmla="*/ 93059 h 96017"/>
                      <a:gd name="connsiteX8" fmla="*/ 74922 w 101266"/>
                      <a:gd name="connsiteY8" fmla="*/ 16097 h 96017"/>
                      <a:gd name="connsiteX9" fmla="*/ 50728 w 101266"/>
                      <a:gd name="connsiteY9" fmla="*/ 5810 h 96017"/>
                      <a:gd name="connsiteX10" fmla="*/ 26535 w 101266"/>
                      <a:gd name="connsiteY10" fmla="*/ 16097 h 96017"/>
                      <a:gd name="connsiteX11" fmla="*/ 5961 w 101266"/>
                      <a:gd name="connsiteY11" fmla="*/ 93059 h 96017"/>
                      <a:gd name="connsiteX12" fmla="*/ 3199 w 101266"/>
                      <a:gd name="connsiteY12" fmla="*/ 96012 h 96017"/>
                      <a:gd name="connsiteX13" fmla="*/ 2913 w 101266"/>
                      <a:gd name="connsiteY13" fmla="*/ 96012 h 96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266" h="96017">
                        <a:moveTo>
                          <a:pt x="2913" y="96012"/>
                        </a:moveTo>
                        <a:cubicBezTo>
                          <a:pt x="1389" y="96012"/>
                          <a:pt x="55" y="94774"/>
                          <a:pt x="55" y="93250"/>
                        </a:cubicBezTo>
                        <a:cubicBezTo>
                          <a:pt x="-40" y="90964"/>
                          <a:pt x="-1659" y="36767"/>
                          <a:pt x="22249" y="12002"/>
                        </a:cubicBezTo>
                        <a:cubicBezTo>
                          <a:pt x="29964" y="4001"/>
                          <a:pt x="39489" y="0"/>
                          <a:pt x="50633" y="0"/>
                        </a:cubicBezTo>
                        <a:cubicBezTo>
                          <a:pt x="61777" y="0"/>
                          <a:pt x="71302" y="4096"/>
                          <a:pt x="79018" y="12002"/>
                        </a:cubicBezTo>
                        <a:cubicBezTo>
                          <a:pt x="102925" y="36767"/>
                          <a:pt x="101306" y="90869"/>
                          <a:pt x="101211" y="93250"/>
                        </a:cubicBezTo>
                        <a:cubicBezTo>
                          <a:pt x="101116" y="94869"/>
                          <a:pt x="99782" y="96107"/>
                          <a:pt x="98258" y="96012"/>
                        </a:cubicBezTo>
                        <a:cubicBezTo>
                          <a:pt x="96639" y="95917"/>
                          <a:pt x="95401" y="94583"/>
                          <a:pt x="95496" y="93059"/>
                        </a:cubicBezTo>
                        <a:cubicBezTo>
                          <a:pt x="95496" y="92488"/>
                          <a:pt x="97115" y="39053"/>
                          <a:pt x="74922" y="16097"/>
                        </a:cubicBezTo>
                        <a:cubicBezTo>
                          <a:pt x="68350" y="9239"/>
                          <a:pt x="60158" y="5810"/>
                          <a:pt x="50728" y="5810"/>
                        </a:cubicBezTo>
                        <a:cubicBezTo>
                          <a:pt x="41203" y="5810"/>
                          <a:pt x="33107" y="9239"/>
                          <a:pt x="26535" y="16097"/>
                        </a:cubicBezTo>
                        <a:cubicBezTo>
                          <a:pt x="4342" y="39053"/>
                          <a:pt x="5961" y="92583"/>
                          <a:pt x="5961" y="93059"/>
                        </a:cubicBezTo>
                        <a:cubicBezTo>
                          <a:pt x="6056" y="94679"/>
                          <a:pt x="4818" y="96012"/>
                          <a:pt x="3199" y="96012"/>
                        </a:cubicBezTo>
                        <a:cubicBezTo>
                          <a:pt x="3008" y="96012"/>
                          <a:pt x="3008" y="96012"/>
                          <a:pt x="2913" y="9601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261" name="图形 12092"/>
                  <p:cNvGrpSpPr/>
                  <p:nvPr/>
                </p:nvGrpSpPr>
                <p:grpSpPr>
                  <a:xfrm>
                    <a:off x="4462446" y="4143645"/>
                    <a:ext cx="265383" cy="676480"/>
                    <a:chOff x="4462446" y="4143645"/>
                    <a:chExt cx="265383" cy="676480"/>
                  </a:xfrm>
                  <a:solidFill>
                    <a:srgbClr val="151919"/>
                  </a:solidFill>
                </p:grpSpPr>
                <p:grpSp>
                  <p:nvGrpSpPr>
                    <p:cNvPr id="12262" name="图形 12092"/>
                    <p:cNvGrpSpPr/>
                    <p:nvPr/>
                  </p:nvGrpSpPr>
                  <p:grpSpPr>
                    <a:xfrm>
                      <a:off x="4463779" y="4145079"/>
                      <a:ext cx="262620" cy="348338"/>
                      <a:chOff x="4463779" y="4145079"/>
                      <a:chExt cx="262620" cy="348338"/>
                    </a:xfrm>
                    <a:solidFill>
                      <a:srgbClr val="151919"/>
                    </a:solidFill>
                  </p:grpSpPr>
                  <p:sp>
                    <p:nvSpPr>
                      <p:cNvPr id="12263" name="任意多边形: 形状 12262"/>
                      <p:cNvSpPr/>
                      <p:nvPr/>
                    </p:nvSpPr>
                    <p:spPr>
                      <a:xfrm>
                        <a:off x="4470844" y="4472844"/>
                        <a:ext cx="255555" cy="20574"/>
                      </a:xfrm>
                      <a:custGeom>
                        <a:avLst/>
                        <a:gdLst>
                          <a:gd name="connsiteX0" fmla="*/ 255556 w 255555"/>
                          <a:gd name="connsiteY0" fmla="*/ 10096 h 20574"/>
                          <a:gd name="connsiteX1" fmla="*/ 255556 w 255555"/>
                          <a:gd name="connsiteY1" fmla="*/ 10478 h 20574"/>
                          <a:gd name="connsiteX2" fmla="*/ 245459 w 255555"/>
                          <a:gd name="connsiteY2" fmla="*/ 20574 h 20574"/>
                          <a:gd name="connsiteX3" fmla="*/ 136398 w 255555"/>
                          <a:gd name="connsiteY3" fmla="*/ 20574 h 20574"/>
                          <a:gd name="connsiteX4" fmla="*/ 119158 w 255555"/>
                          <a:gd name="connsiteY4" fmla="*/ 20574 h 20574"/>
                          <a:gd name="connsiteX5" fmla="*/ 10096 w 255555"/>
                          <a:gd name="connsiteY5" fmla="*/ 20574 h 20574"/>
                          <a:gd name="connsiteX6" fmla="*/ 0 w 255555"/>
                          <a:gd name="connsiteY6" fmla="*/ 10478 h 20574"/>
                          <a:gd name="connsiteX7" fmla="*/ 0 w 255555"/>
                          <a:gd name="connsiteY7" fmla="*/ 10096 h 20574"/>
                          <a:gd name="connsiteX8" fmla="*/ 10096 w 255555"/>
                          <a:gd name="connsiteY8" fmla="*/ 0 h 20574"/>
                          <a:gd name="connsiteX9" fmla="*/ 18479 w 255555"/>
                          <a:gd name="connsiteY9" fmla="*/ 0 h 20574"/>
                          <a:gd name="connsiteX10" fmla="*/ 29337 w 255555"/>
                          <a:gd name="connsiteY10" fmla="*/ 0 h 20574"/>
                          <a:gd name="connsiteX11" fmla="*/ 245459 w 255555"/>
                          <a:gd name="connsiteY11" fmla="*/ 0 h 20574"/>
                          <a:gd name="connsiteX12" fmla="*/ 255556 w 255555"/>
                          <a:gd name="connsiteY12" fmla="*/ 10096 h 205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255555" h="20574">
                            <a:moveTo>
                              <a:pt x="255556" y="10096"/>
                            </a:moveTo>
                            <a:lnTo>
                              <a:pt x="255556" y="10478"/>
                            </a:lnTo>
                            <a:cubicBezTo>
                              <a:pt x="255556" y="16002"/>
                              <a:pt x="250984" y="20574"/>
                              <a:pt x="245459" y="20574"/>
                            </a:cubicBezTo>
                            <a:lnTo>
                              <a:pt x="136398" y="20574"/>
                            </a:lnTo>
                            <a:lnTo>
                              <a:pt x="119158" y="20574"/>
                            </a:lnTo>
                            <a:lnTo>
                              <a:pt x="10096" y="20574"/>
                            </a:lnTo>
                            <a:cubicBezTo>
                              <a:pt x="4572" y="20574"/>
                              <a:pt x="0" y="16002"/>
                              <a:pt x="0" y="10478"/>
                            </a:cubicBezTo>
                            <a:lnTo>
                              <a:pt x="0" y="10096"/>
                            </a:lnTo>
                            <a:cubicBezTo>
                              <a:pt x="0" y="4477"/>
                              <a:pt x="4572" y="0"/>
                              <a:pt x="10096" y="0"/>
                            </a:cubicBezTo>
                            <a:lnTo>
                              <a:pt x="18479" y="0"/>
                            </a:lnTo>
                            <a:lnTo>
                              <a:pt x="29337" y="0"/>
                            </a:lnTo>
                            <a:lnTo>
                              <a:pt x="245459" y="0"/>
                            </a:lnTo>
                            <a:cubicBezTo>
                              <a:pt x="251079" y="0"/>
                              <a:pt x="255556" y="4477"/>
                              <a:pt x="255556" y="1009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64" name="任意多边形: 形状 12263"/>
                      <p:cNvSpPr/>
                      <p:nvPr/>
                    </p:nvSpPr>
                    <p:spPr>
                      <a:xfrm>
                        <a:off x="4463779" y="4145079"/>
                        <a:ext cx="40796" cy="243296"/>
                      </a:xfrm>
                      <a:custGeom>
                        <a:avLst/>
                        <a:gdLst>
                          <a:gd name="connsiteX0" fmla="*/ 40783 w 40796"/>
                          <a:gd name="connsiteY0" fmla="*/ 228133 h 243296"/>
                          <a:gd name="connsiteX1" fmla="*/ 30211 w 40796"/>
                          <a:gd name="connsiteY1" fmla="*/ 242611 h 243296"/>
                          <a:gd name="connsiteX2" fmla="*/ 26972 w 40796"/>
                          <a:gd name="connsiteY2" fmla="*/ 243183 h 243296"/>
                          <a:gd name="connsiteX3" fmla="*/ 24210 w 40796"/>
                          <a:gd name="connsiteY3" fmla="*/ 243278 h 243296"/>
                          <a:gd name="connsiteX4" fmla="*/ 19352 w 40796"/>
                          <a:gd name="connsiteY4" fmla="*/ 242611 h 243296"/>
                          <a:gd name="connsiteX5" fmla="*/ 9161 w 40796"/>
                          <a:gd name="connsiteY5" fmla="*/ 229372 h 243296"/>
                          <a:gd name="connsiteX6" fmla="*/ 16 w 40796"/>
                          <a:gd name="connsiteY6" fmla="*/ 15154 h 243296"/>
                          <a:gd name="connsiteX7" fmla="*/ 13828 w 40796"/>
                          <a:gd name="connsiteY7" fmla="*/ 105 h 243296"/>
                          <a:gd name="connsiteX8" fmla="*/ 16590 w 40796"/>
                          <a:gd name="connsiteY8" fmla="*/ 10 h 243296"/>
                          <a:gd name="connsiteX9" fmla="*/ 31640 w 40796"/>
                          <a:gd name="connsiteY9" fmla="*/ 13821 h 243296"/>
                          <a:gd name="connsiteX10" fmla="*/ 40783 w 40796"/>
                          <a:gd name="connsiteY10" fmla="*/ 228133 h 243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796" h="243296">
                            <a:moveTo>
                              <a:pt x="40783" y="228133"/>
                            </a:moveTo>
                            <a:cubicBezTo>
                              <a:pt x="41069" y="234991"/>
                              <a:pt x="36497" y="240897"/>
                              <a:pt x="30211" y="242611"/>
                            </a:cubicBezTo>
                            <a:cubicBezTo>
                              <a:pt x="29163" y="242897"/>
                              <a:pt x="28115" y="243088"/>
                              <a:pt x="26972" y="243183"/>
                            </a:cubicBezTo>
                            <a:lnTo>
                              <a:pt x="24210" y="243278"/>
                            </a:lnTo>
                            <a:cubicBezTo>
                              <a:pt x="22495" y="243373"/>
                              <a:pt x="20876" y="243088"/>
                              <a:pt x="19352" y="242611"/>
                            </a:cubicBezTo>
                            <a:cubicBezTo>
                              <a:pt x="13732" y="240802"/>
                              <a:pt x="9446" y="235658"/>
                              <a:pt x="9161" y="229372"/>
                            </a:cubicBezTo>
                            <a:lnTo>
                              <a:pt x="16" y="15154"/>
                            </a:lnTo>
                            <a:cubicBezTo>
                              <a:pt x="-364" y="7249"/>
                              <a:pt x="5922" y="486"/>
                              <a:pt x="13828" y="105"/>
                            </a:cubicBezTo>
                            <a:lnTo>
                              <a:pt x="16590" y="10"/>
                            </a:lnTo>
                            <a:cubicBezTo>
                              <a:pt x="24496" y="-276"/>
                              <a:pt x="31258" y="5915"/>
                              <a:pt x="31640" y="13821"/>
                            </a:cubicBezTo>
                            <a:lnTo>
                              <a:pt x="40783" y="22813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265" name="图形 12092"/>
                    <p:cNvGrpSpPr/>
                    <p:nvPr/>
                  </p:nvGrpSpPr>
                  <p:grpSpPr>
                    <a:xfrm>
                      <a:off x="4462446" y="4143645"/>
                      <a:ext cx="265383" cy="676480"/>
                      <a:chOff x="4462446" y="4143645"/>
                      <a:chExt cx="265383" cy="676480"/>
                    </a:xfrm>
                    <a:solidFill>
                      <a:srgbClr val="151919"/>
                    </a:solidFill>
                  </p:grpSpPr>
                  <p:sp>
                    <p:nvSpPr>
                      <p:cNvPr id="12266" name="任意多边形: 形状 12265"/>
                      <p:cNvSpPr/>
                      <p:nvPr/>
                    </p:nvSpPr>
                    <p:spPr>
                      <a:xfrm>
                        <a:off x="4469415" y="4471415"/>
                        <a:ext cx="258414" cy="23431"/>
                      </a:xfrm>
                      <a:custGeom>
                        <a:avLst/>
                        <a:gdLst>
                          <a:gd name="connsiteX0" fmla="*/ 246888 w 258414"/>
                          <a:gd name="connsiteY0" fmla="*/ 23431 h 23431"/>
                          <a:gd name="connsiteX1" fmla="*/ 137827 w 258414"/>
                          <a:gd name="connsiteY1" fmla="*/ 23431 h 23431"/>
                          <a:gd name="connsiteX2" fmla="*/ 136398 w 258414"/>
                          <a:gd name="connsiteY2" fmla="*/ 22003 h 23431"/>
                          <a:gd name="connsiteX3" fmla="*/ 137827 w 258414"/>
                          <a:gd name="connsiteY3" fmla="*/ 20574 h 23431"/>
                          <a:gd name="connsiteX4" fmla="*/ 246888 w 258414"/>
                          <a:gd name="connsiteY4" fmla="*/ 20574 h 23431"/>
                          <a:gd name="connsiteX5" fmla="*/ 255556 w 258414"/>
                          <a:gd name="connsiteY5" fmla="*/ 11906 h 23431"/>
                          <a:gd name="connsiteX6" fmla="*/ 255556 w 258414"/>
                          <a:gd name="connsiteY6" fmla="*/ 11525 h 23431"/>
                          <a:gd name="connsiteX7" fmla="*/ 246888 w 258414"/>
                          <a:gd name="connsiteY7" fmla="*/ 2857 h 23431"/>
                          <a:gd name="connsiteX8" fmla="*/ 11525 w 258414"/>
                          <a:gd name="connsiteY8" fmla="*/ 2857 h 23431"/>
                          <a:gd name="connsiteX9" fmla="*/ 2858 w 258414"/>
                          <a:gd name="connsiteY9" fmla="*/ 11525 h 23431"/>
                          <a:gd name="connsiteX10" fmla="*/ 2858 w 258414"/>
                          <a:gd name="connsiteY10" fmla="*/ 11906 h 23431"/>
                          <a:gd name="connsiteX11" fmla="*/ 11525 w 258414"/>
                          <a:gd name="connsiteY11" fmla="*/ 20574 h 23431"/>
                          <a:gd name="connsiteX12" fmla="*/ 120587 w 258414"/>
                          <a:gd name="connsiteY12" fmla="*/ 20574 h 23431"/>
                          <a:gd name="connsiteX13" fmla="*/ 122015 w 258414"/>
                          <a:gd name="connsiteY13" fmla="*/ 22003 h 23431"/>
                          <a:gd name="connsiteX14" fmla="*/ 120587 w 258414"/>
                          <a:gd name="connsiteY14" fmla="*/ 23431 h 23431"/>
                          <a:gd name="connsiteX15" fmla="*/ 11525 w 258414"/>
                          <a:gd name="connsiteY15" fmla="*/ 23431 h 23431"/>
                          <a:gd name="connsiteX16" fmla="*/ 0 w 258414"/>
                          <a:gd name="connsiteY16" fmla="*/ 11906 h 23431"/>
                          <a:gd name="connsiteX17" fmla="*/ 0 w 258414"/>
                          <a:gd name="connsiteY17" fmla="*/ 11525 h 23431"/>
                          <a:gd name="connsiteX18" fmla="*/ 11525 w 258414"/>
                          <a:gd name="connsiteY18" fmla="*/ 0 h 23431"/>
                          <a:gd name="connsiteX19" fmla="*/ 246888 w 258414"/>
                          <a:gd name="connsiteY19" fmla="*/ 0 h 23431"/>
                          <a:gd name="connsiteX20" fmla="*/ 258413 w 258414"/>
                          <a:gd name="connsiteY20" fmla="*/ 11525 h 23431"/>
                          <a:gd name="connsiteX21" fmla="*/ 258413 w 258414"/>
                          <a:gd name="connsiteY21" fmla="*/ 11906 h 23431"/>
                          <a:gd name="connsiteX22" fmla="*/ 246888 w 258414"/>
                          <a:gd name="connsiteY22" fmla="*/ 23431 h 2343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58414" h="23431">
                            <a:moveTo>
                              <a:pt x="246888" y="23431"/>
                            </a:moveTo>
                            <a:lnTo>
                              <a:pt x="137827" y="23431"/>
                            </a:lnTo>
                            <a:cubicBezTo>
                              <a:pt x="137065" y="23431"/>
                              <a:pt x="136398" y="22765"/>
                              <a:pt x="136398" y="22003"/>
                            </a:cubicBezTo>
                            <a:cubicBezTo>
                              <a:pt x="136398" y="21241"/>
                              <a:pt x="137065" y="20574"/>
                              <a:pt x="137827" y="20574"/>
                            </a:cubicBezTo>
                            <a:lnTo>
                              <a:pt x="246888" y="20574"/>
                            </a:lnTo>
                            <a:cubicBezTo>
                              <a:pt x="251650" y="20574"/>
                              <a:pt x="255556" y="16669"/>
                              <a:pt x="255556" y="11906"/>
                            </a:cubicBezTo>
                            <a:lnTo>
                              <a:pt x="255556" y="11525"/>
                            </a:lnTo>
                            <a:cubicBezTo>
                              <a:pt x="255556" y="6763"/>
                              <a:pt x="251650" y="2857"/>
                              <a:pt x="246888" y="2857"/>
                            </a:cubicBezTo>
                            <a:lnTo>
                              <a:pt x="11525" y="2857"/>
                            </a:lnTo>
                            <a:cubicBezTo>
                              <a:pt x="6763" y="2857"/>
                              <a:pt x="2858" y="6763"/>
                              <a:pt x="2858" y="11525"/>
                            </a:cubicBezTo>
                            <a:lnTo>
                              <a:pt x="2858" y="11906"/>
                            </a:lnTo>
                            <a:cubicBezTo>
                              <a:pt x="2858" y="16669"/>
                              <a:pt x="6763" y="20574"/>
                              <a:pt x="11525" y="20574"/>
                            </a:cubicBezTo>
                            <a:lnTo>
                              <a:pt x="120587" y="20574"/>
                            </a:lnTo>
                            <a:cubicBezTo>
                              <a:pt x="121349" y="20574"/>
                              <a:pt x="122015" y="21241"/>
                              <a:pt x="122015" y="22003"/>
                            </a:cubicBezTo>
                            <a:cubicBezTo>
                              <a:pt x="122015" y="22765"/>
                              <a:pt x="121349" y="23431"/>
                              <a:pt x="120587" y="23431"/>
                            </a:cubicBezTo>
                            <a:lnTo>
                              <a:pt x="11525" y="23431"/>
                            </a:lnTo>
                            <a:cubicBezTo>
                              <a:pt x="5144" y="23431"/>
                              <a:pt x="0" y="18288"/>
                              <a:pt x="0" y="11906"/>
                            </a:cubicBezTo>
                            <a:lnTo>
                              <a:pt x="0" y="11525"/>
                            </a:lnTo>
                            <a:cubicBezTo>
                              <a:pt x="0" y="5144"/>
                              <a:pt x="5144" y="0"/>
                              <a:pt x="11525" y="0"/>
                            </a:cubicBezTo>
                            <a:lnTo>
                              <a:pt x="246888" y="0"/>
                            </a:lnTo>
                            <a:cubicBezTo>
                              <a:pt x="253270" y="0"/>
                              <a:pt x="258413" y="5144"/>
                              <a:pt x="258413" y="11525"/>
                            </a:cubicBezTo>
                            <a:lnTo>
                              <a:pt x="258413" y="11906"/>
                            </a:lnTo>
                            <a:cubicBezTo>
                              <a:pt x="258509" y="18193"/>
                              <a:pt x="253270" y="23431"/>
                              <a:pt x="246888" y="2343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67" name="任意多边形: 形状 12266"/>
                      <p:cNvSpPr/>
                      <p:nvPr/>
                    </p:nvSpPr>
                    <p:spPr>
                      <a:xfrm>
                        <a:off x="4588573" y="4491989"/>
                        <a:ext cx="20097" cy="328136"/>
                      </a:xfrm>
                      <a:custGeom>
                        <a:avLst/>
                        <a:gdLst>
                          <a:gd name="connsiteX0" fmla="*/ 18669 w 20097"/>
                          <a:gd name="connsiteY0" fmla="*/ 328136 h 328136"/>
                          <a:gd name="connsiteX1" fmla="*/ 1429 w 20097"/>
                          <a:gd name="connsiteY1" fmla="*/ 328136 h 328136"/>
                          <a:gd name="connsiteX2" fmla="*/ 0 w 20097"/>
                          <a:gd name="connsiteY2" fmla="*/ 326707 h 328136"/>
                          <a:gd name="connsiteX3" fmla="*/ 0 w 20097"/>
                          <a:gd name="connsiteY3" fmla="*/ 1429 h 328136"/>
                          <a:gd name="connsiteX4" fmla="*/ 1429 w 20097"/>
                          <a:gd name="connsiteY4" fmla="*/ 0 h 328136"/>
                          <a:gd name="connsiteX5" fmla="*/ 18669 w 20097"/>
                          <a:gd name="connsiteY5" fmla="*/ 0 h 328136"/>
                          <a:gd name="connsiteX6" fmla="*/ 20098 w 20097"/>
                          <a:gd name="connsiteY6" fmla="*/ 1429 h 328136"/>
                          <a:gd name="connsiteX7" fmla="*/ 20098 w 20097"/>
                          <a:gd name="connsiteY7" fmla="*/ 326707 h 328136"/>
                          <a:gd name="connsiteX8" fmla="*/ 18669 w 20097"/>
                          <a:gd name="connsiteY8" fmla="*/ 328136 h 328136"/>
                          <a:gd name="connsiteX9" fmla="*/ 2953 w 20097"/>
                          <a:gd name="connsiteY9" fmla="*/ 325183 h 328136"/>
                          <a:gd name="connsiteX10" fmla="*/ 17240 w 20097"/>
                          <a:gd name="connsiteY10" fmla="*/ 325183 h 328136"/>
                          <a:gd name="connsiteX11" fmla="*/ 17240 w 20097"/>
                          <a:gd name="connsiteY11" fmla="*/ 2857 h 328136"/>
                          <a:gd name="connsiteX12" fmla="*/ 2953 w 20097"/>
                          <a:gd name="connsiteY12" fmla="*/ 2857 h 328136"/>
                          <a:gd name="connsiteX13" fmla="*/ 2953 w 20097"/>
                          <a:gd name="connsiteY13" fmla="*/ 325183 h 3281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0097" h="328136">
                            <a:moveTo>
                              <a:pt x="18669" y="328136"/>
                            </a:moveTo>
                            <a:lnTo>
                              <a:pt x="1429" y="328136"/>
                            </a:lnTo>
                            <a:cubicBezTo>
                              <a:pt x="667" y="328136"/>
                              <a:pt x="0" y="327470"/>
                              <a:pt x="0" y="326707"/>
                            </a:cubicBezTo>
                            <a:lnTo>
                              <a:pt x="0" y="1429"/>
                            </a:ln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18669" y="0"/>
                            </a:lnTo>
                            <a:cubicBezTo>
                              <a:pt x="19431" y="0"/>
                              <a:pt x="20098" y="667"/>
                              <a:pt x="20098" y="1429"/>
                            </a:cubicBezTo>
                            <a:lnTo>
                              <a:pt x="20098" y="326707"/>
                            </a:lnTo>
                            <a:cubicBezTo>
                              <a:pt x="20098" y="327470"/>
                              <a:pt x="19431" y="328136"/>
                              <a:pt x="18669" y="328136"/>
                            </a:cubicBezTo>
                            <a:close/>
                            <a:moveTo>
                              <a:pt x="2953" y="325183"/>
                            </a:moveTo>
                            <a:lnTo>
                              <a:pt x="17240" y="325183"/>
                            </a:lnTo>
                            <a:lnTo>
                              <a:pt x="17240" y="2857"/>
                            </a:lnTo>
                            <a:lnTo>
                              <a:pt x="2953" y="2857"/>
                            </a:lnTo>
                            <a:lnTo>
                              <a:pt x="2953" y="32518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68" name="任意多边形: 形状 12267"/>
                      <p:cNvSpPr/>
                      <p:nvPr/>
                    </p:nvSpPr>
                    <p:spPr>
                      <a:xfrm>
                        <a:off x="4481693" y="4386348"/>
                        <a:ext cx="9066" cy="87924"/>
                      </a:xfrm>
                      <a:custGeom>
                        <a:avLst/>
                        <a:gdLst>
                          <a:gd name="connsiteX0" fmla="*/ 7629 w 9066"/>
                          <a:gd name="connsiteY0" fmla="*/ 87925 h 87924"/>
                          <a:gd name="connsiteX1" fmla="*/ 6200 w 9066"/>
                          <a:gd name="connsiteY1" fmla="*/ 86591 h 87924"/>
                          <a:gd name="connsiteX2" fmla="*/ 9 w 9066"/>
                          <a:gd name="connsiteY2" fmla="*/ 1533 h 87924"/>
                          <a:gd name="connsiteX3" fmla="*/ 1343 w 9066"/>
                          <a:gd name="connsiteY3" fmla="*/ 9 h 87924"/>
                          <a:gd name="connsiteX4" fmla="*/ 2867 w 9066"/>
                          <a:gd name="connsiteY4" fmla="*/ 1342 h 87924"/>
                          <a:gd name="connsiteX5" fmla="*/ 9058 w 9066"/>
                          <a:gd name="connsiteY5" fmla="*/ 86401 h 87924"/>
                          <a:gd name="connsiteX6" fmla="*/ 7724 w 9066"/>
                          <a:gd name="connsiteY6" fmla="*/ 87925 h 87924"/>
                          <a:gd name="connsiteX7" fmla="*/ 7629 w 9066"/>
                          <a:gd name="connsiteY7" fmla="*/ 87925 h 879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7924">
                            <a:moveTo>
                              <a:pt x="7629" y="87925"/>
                            </a:moveTo>
                            <a:cubicBezTo>
                              <a:pt x="6867" y="87925"/>
                              <a:pt x="6200" y="87353"/>
                              <a:pt x="6200" y="86591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200" y="-86"/>
                              <a:pt x="2867" y="581"/>
                              <a:pt x="2867" y="1342"/>
                            </a:cubicBezTo>
                            <a:lnTo>
                              <a:pt x="9058" y="86401"/>
                            </a:lnTo>
                            <a:cubicBezTo>
                              <a:pt x="9153" y="87163"/>
                              <a:pt x="8486" y="87925"/>
                              <a:pt x="7724" y="87925"/>
                            </a:cubicBezTo>
                            <a:cubicBezTo>
                              <a:pt x="7724" y="87925"/>
                              <a:pt x="7724" y="87925"/>
                              <a:pt x="7629" y="8792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69" name="任意多边形: 形状 12268"/>
                      <p:cNvSpPr/>
                      <p:nvPr/>
                    </p:nvSpPr>
                    <p:spPr>
                      <a:xfrm>
                        <a:off x="4492647" y="4386252"/>
                        <a:ext cx="9066" cy="88020"/>
                      </a:xfrm>
                      <a:custGeom>
                        <a:avLst/>
                        <a:gdLst>
                          <a:gd name="connsiteX0" fmla="*/ 7629 w 9066"/>
                          <a:gd name="connsiteY0" fmla="*/ 88020 h 88020"/>
                          <a:gd name="connsiteX1" fmla="*/ 6200 w 9066"/>
                          <a:gd name="connsiteY1" fmla="*/ 86687 h 88020"/>
                          <a:gd name="connsiteX2" fmla="*/ 9 w 9066"/>
                          <a:gd name="connsiteY2" fmla="*/ 1533 h 88020"/>
                          <a:gd name="connsiteX3" fmla="*/ 1343 w 9066"/>
                          <a:gd name="connsiteY3" fmla="*/ 9 h 88020"/>
                          <a:gd name="connsiteX4" fmla="*/ 2867 w 9066"/>
                          <a:gd name="connsiteY4" fmla="*/ 1343 h 88020"/>
                          <a:gd name="connsiteX5" fmla="*/ 9058 w 9066"/>
                          <a:gd name="connsiteY5" fmla="*/ 86496 h 88020"/>
                          <a:gd name="connsiteX6" fmla="*/ 7724 w 9066"/>
                          <a:gd name="connsiteY6" fmla="*/ 88020 h 88020"/>
                          <a:gd name="connsiteX7" fmla="*/ 7629 w 9066"/>
                          <a:gd name="connsiteY7" fmla="*/ 88020 h 880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8020">
                            <a:moveTo>
                              <a:pt x="7629" y="88020"/>
                            </a:moveTo>
                            <a:cubicBezTo>
                              <a:pt x="6867" y="88020"/>
                              <a:pt x="6200" y="87449"/>
                              <a:pt x="6200" y="86687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200" y="-86"/>
                              <a:pt x="2867" y="581"/>
                              <a:pt x="2867" y="1343"/>
                            </a:cubicBezTo>
                            <a:lnTo>
                              <a:pt x="9058" y="86496"/>
                            </a:lnTo>
                            <a:cubicBezTo>
                              <a:pt x="9153" y="87258"/>
                              <a:pt x="8486" y="88020"/>
                              <a:pt x="7724" y="88020"/>
                            </a:cubicBezTo>
                            <a:cubicBezTo>
                              <a:pt x="7629" y="88020"/>
                              <a:pt x="7629" y="88020"/>
                              <a:pt x="7629" y="8802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70" name="任意多边形: 形状 12269"/>
                      <p:cNvSpPr/>
                      <p:nvPr/>
                    </p:nvSpPr>
                    <p:spPr>
                      <a:xfrm>
                        <a:off x="4462446" y="4143645"/>
                        <a:ext cx="43652" cy="246141"/>
                      </a:xfrm>
                      <a:custGeom>
                        <a:avLst/>
                        <a:gdLst>
                          <a:gd name="connsiteX0" fmla="*/ 25067 w 43652"/>
                          <a:gd name="connsiteY0" fmla="*/ 246141 h 246141"/>
                          <a:gd name="connsiteX1" fmla="*/ 20304 w 43652"/>
                          <a:gd name="connsiteY1" fmla="*/ 245474 h 246141"/>
                          <a:gd name="connsiteX2" fmla="*/ 9065 w 43652"/>
                          <a:gd name="connsiteY2" fmla="*/ 230996 h 246141"/>
                          <a:gd name="connsiteX3" fmla="*/ 16 w 43652"/>
                          <a:gd name="connsiteY3" fmla="*/ 16684 h 246141"/>
                          <a:gd name="connsiteX4" fmla="*/ 4207 w 43652"/>
                          <a:gd name="connsiteY4" fmla="*/ 5254 h 246141"/>
                          <a:gd name="connsiteX5" fmla="*/ 15256 w 43652"/>
                          <a:gd name="connsiteY5" fmla="*/ 110 h 246141"/>
                          <a:gd name="connsiteX6" fmla="*/ 18018 w 43652"/>
                          <a:gd name="connsiteY6" fmla="*/ 15 h 246141"/>
                          <a:gd name="connsiteX7" fmla="*/ 34496 w 43652"/>
                          <a:gd name="connsiteY7" fmla="*/ 15255 h 246141"/>
                          <a:gd name="connsiteX8" fmla="*/ 43640 w 43652"/>
                          <a:gd name="connsiteY8" fmla="*/ 229472 h 246141"/>
                          <a:gd name="connsiteX9" fmla="*/ 32020 w 43652"/>
                          <a:gd name="connsiteY9" fmla="*/ 245379 h 246141"/>
                          <a:gd name="connsiteX10" fmla="*/ 28496 w 43652"/>
                          <a:gd name="connsiteY10" fmla="*/ 245951 h 246141"/>
                          <a:gd name="connsiteX11" fmla="*/ 25733 w 43652"/>
                          <a:gd name="connsiteY11" fmla="*/ 246046 h 246141"/>
                          <a:gd name="connsiteX12" fmla="*/ 25067 w 43652"/>
                          <a:gd name="connsiteY12" fmla="*/ 246141 h 246141"/>
                          <a:gd name="connsiteX13" fmla="*/ 18590 w 43652"/>
                          <a:gd name="connsiteY13" fmla="*/ 2968 h 246141"/>
                          <a:gd name="connsiteX14" fmla="*/ 18018 w 43652"/>
                          <a:gd name="connsiteY14" fmla="*/ 2968 h 246141"/>
                          <a:gd name="connsiteX15" fmla="*/ 15256 w 43652"/>
                          <a:gd name="connsiteY15" fmla="*/ 3063 h 246141"/>
                          <a:gd name="connsiteX16" fmla="*/ 6207 w 43652"/>
                          <a:gd name="connsiteY16" fmla="*/ 7254 h 246141"/>
                          <a:gd name="connsiteX17" fmla="*/ 2778 w 43652"/>
                          <a:gd name="connsiteY17" fmla="*/ 16589 h 246141"/>
                          <a:gd name="connsiteX18" fmla="*/ 11922 w 43652"/>
                          <a:gd name="connsiteY18" fmla="*/ 230806 h 246141"/>
                          <a:gd name="connsiteX19" fmla="*/ 21066 w 43652"/>
                          <a:gd name="connsiteY19" fmla="*/ 242712 h 246141"/>
                          <a:gd name="connsiteX20" fmla="*/ 25448 w 43652"/>
                          <a:gd name="connsiteY20" fmla="*/ 243284 h 246141"/>
                          <a:gd name="connsiteX21" fmla="*/ 28210 w 43652"/>
                          <a:gd name="connsiteY21" fmla="*/ 243188 h 246141"/>
                          <a:gd name="connsiteX22" fmla="*/ 31067 w 43652"/>
                          <a:gd name="connsiteY22" fmla="*/ 242712 h 246141"/>
                          <a:gd name="connsiteX23" fmla="*/ 31067 w 43652"/>
                          <a:gd name="connsiteY23" fmla="*/ 242712 h 246141"/>
                          <a:gd name="connsiteX24" fmla="*/ 40592 w 43652"/>
                          <a:gd name="connsiteY24" fmla="*/ 229663 h 246141"/>
                          <a:gd name="connsiteX25" fmla="*/ 31448 w 43652"/>
                          <a:gd name="connsiteY25" fmla="*/ 15446 h 246141"/>
                          <a:gd name="connsiteX26" fmla="*/ 18590 w 43652"/>
                          <a:gd name="connsiteY26" fmla="*/ 2968 h 2461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</a:cxnLst>
                        <a:rect l="l" t="t" r="r" b="b"/>
                        <a:pathLst>
                          <a:path w="43652" h="246141">
                            <a:moveTo>
                              <a:pt x="25067" y="246141"/>
                            </a:moveTo>
                            <a:cubicBezTo>
                              <a:pt x="23448" y="246141"/>
                              <a:pt x="21828" y="245951"/>
                              <a:pt x="20304" y="245474"/>
                            </a:cubicBezTo>
                            <a:cubicBezTo>
                              <a:pt x="13923" y="243474"/>
                              <a:pt x="9350" y="237664"/>
                              <a:pt x="9065" y="230996"/>
                            </a:cubicBezTo>
                            <a:lnTo>
                              <a:pt x="16" y="16684"/>
                            </a:lnTo>
                            <a:cubicBezTo>
                              <a:pt x="-175" y="12493"/>
                              <a:pt x="1349" y="8397"/>
                              <a:pt x="4207" y="5254"/>
                            </a:cubicBezTo>
                            <a:cubicBezTo>
                              <a:pt x="7064" y="2111"/>
                              <a:pt x="10970" y="301"/>
                              <a:pt x="15256" y="110"/>
                            </a:cubicBezTo>
                            <a:lnTo>
                              <a:pt x="18018" y="15"/>
                            </a:lnTo>
                            <a:cubicBezTo>
                              <a:pt x="26781" y="-366"/>
                              <a:pt x="34211" y="6492"/>
                              <a:pt x="34496" y="15255"/>
                            </a:cubicBezTo>
                            <a:lnTo>
                              <a:pt x="43640" y="229472"/>
                            </a:lnTo>
                            <a:cubicBezTo>
                              <a:pt x="43926" y="236807"/>
                              <a:pt x="39069" y="243474"/>
                              <a:pt x="32020" y="245379"/>
                            </a:cubicBezTo>
                            <a:cubicBezTo>
                              <a:pt x="30877" y="245760"/>
                              <a:pt x="29734" y="245951"/>
                              <a:pt x="28496" y="245951"/>
                            </a:cubicBezTo>
                            <a:lnTo>
                              <a:pt x="25733" y="246046"/>
                            </a:lnTo>
                            <a:cubicBezTo>
                              <a:pt x="25448" y="246141"/>
                              <a:pt x="25257" y="246141"/>
                              <a:pt x="25067" y="246141"/>
                            </a:cubicBezTo>
                            <a:close/>
                            <a:moveTo>
                              <a:pt x="18590" y="2968"/>
                            </a:moveTo>
                            <a:cubicBezTo>
                              <a:pt x="18399" y="2968"/>
                              <a:pt x="18209" y="2968"/>
                              <a:pt x="18018" y="2968"/>
                            </a:cubicBezTo>
                            <a:lnTo>
                              <a:pt x="15256" y="3063"/>
                            </a:lnTo>
                            <a:cubicBezTo>
                              <a:pt x="11827" y="3254"/>
                              <a:pt x="8588" y="4682"/>
                              <a:pt x="6207" y="7254"/>
                            </a:cubicBezTo>
                            <a:cubicBezTo>
                              <a:pt x="3826" y="9826"/>
                              <a:pt x="2683" y="13160"/>
                              <a:pt x="2778" y="16589"/>
                            </a:cubicBezTo>
                            <a:lnTo>
                              <a:pt x="11922" y="230806"/>
                            </a:lnTo>
                            <a:cubicBezTo>
                              <a:pt x="12208" y="236235"/>
                              <a:pt x="15827" y="240998"/>
                              <a:pt x="21066" y="242712"/>
                            </a:cubicBezTo>
                            <a:cubicBezTo>
                              <a:pt x="22495" y="243093"/>
                              <a:pt x="24019" y="243379"/>
                              <a:pt x="25448" y="243284"/>
                            </a:cubicBezTo>
                            <a:lnTo>
                              <a:pt x="28210" y="243188"/>
                            </a:lnTo>
                            <a:cubicBezTo>
                              <a:pt x="29258" y="243093"/>
                              <a:pt x="30210" y="242998"/>
                              <a:pt x="31067" y="242712"/>
                            </a:cubicBezTo>
                            <a:cubicBezTo>
                              <a:pt x="31067" y="242712"/>
                              <a:pt x="31067" y="242712"/>
                              <a:pt x="31067" y="242712"/>
                            </a:cubicBezTo>
                            <a:cubicBezTo>
                              <a:pt x="36782" y="241093"/>
                              <a:pt x="40783" y="235664"/>
                              <a:pt x="40592" y="229663"/>
                            </a:cubicBezTo>
                            <a:lnTo>
                              <a:pt x="31448" y="15446"/>
                            </a:lnTo>
                            <a:cubicBezTo>
                              <a:pt x="31258" y="8397"/>
                              <a:pt x="25543" y="2968"/>
                              <a:pt x="18590" y="2968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2271" name="图形 12092"/>
                <p:cNvGrpSpPr/>
                <p:nvPr/>
              </p:nvGrpSpPr>
              <p:grpSpPr>
                <a:xfrm>
                  <a:off x="3822271" y="4143740"/>
                  <a:ext cx="265477" cy="791828"/>
                  <a:chOff x="3822271" y="4143740"/>
                  <a:chExt cx="265477" cy="791828"/>
                </a:xfrm>
                <a:solidFill>
                  <a:srgbClr val="151919"/>
                </a:solidFill>
              </p:grpSpPr>
              <p:grpSp>
                <p:nvGrpSpPr>
                  <p:cNvPr id="12272" name="图形 12092"/>
                  <p:cNvGrpSpPr/>
                  <p:nvPr/>
                </p:nvGrpSpPr>
                <p:grpSpPr>
                  <a:xfrm>
                    <a:off x="3897629" y="4898802"/>
                    <a:ext cx="121824" cy="36766"/>
                    <a:chOff x="3897629" y="4898802"/>
                    <a:chExt cx="121824" cy="36766"/>
                  </a:xfrm>
                  <a:solidFill>
                    <a:srgbClr val="151919"/>
                  </a:solidFill>
                </p:grpSpPr>
                <p:sp>
                  <p:nvSpPr>
                    <p:cNvPr id="12273" name="任意多边形: 形状 12272"/>
                    <p:cNvSpPr/>
                    <p:nvPr/>
                  </p:nvSpPr>
                  <p:spPr>
                    <a:xfrm>
                      <a:off x="3897629" y="4898802"/>
                      <a:ext cx="26479" cy="36766"/>
                    </a:xfrm>
                    <a:custGeom>
                      <a:avLst/>
                      <a:gdLst>
                        <a:gd name="connsiteX0" fmla="*/ 26480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80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80" y="18383"/>
                          </a:moveTo>
                          <a:cubicBezTo>
                            <a:pt x="26480" y="28575"/>
                            <a:pt x="20574" y="36767"/>
                            <a:pt x="13240" y="36767"/>
                          </a:cubicBezTo>
                          <a:cubicBezTo>
                            <a:pt x="5906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6" y="0"/>
                            <a:pt x="13240" y="0"/>
                          </a:cubicBezTo>
                          <a:cubicBezTo>
                            <a:pt x="20574" y="0"/>
                            <a:pt x="26480" y="8192"/>
                            <a:pt x="26480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74" name="任意多边形: 形状 12273"/>
                    <p:cNvSpPr/>
                    <p:nvPr/>
                  </p:nvSpPr>
                  <p:spPr>
                    <a:xfrm>
                      <a:off x="3992974" y="4898802"/>
                      <a:ext cx="26479" cy="36766"/>
                    </a:xfrm>
                    <a:custGeom>
                      <a:avLst/>
                      <a:gdLst>
                        <a:gd name="connsiteX0" fmla="*/ 26479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79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79" y="18383"/>
                          </a:moveTo>
                          <a:cubicBezTo>
                            <a:pt x="26479" y="28575"/>
                            <a:pt x="20574" y="36767"/>
                            <a:pt x="13240" y="36767"/>
                          </a:cubicBezTo>
                          <a:cubicBezTo>
                            <a:pt x="5906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6" y="0"/>
                            <a:pt x="13240" y="0"/>
                          </a:cubicBezTo>
                          <a:cubicBezTo>
                            <a:pt x="20574" y="0"/>
                            <a:pt x="26479" y="8192"/>
                            <a:pt x="26479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275" name="任意多边形: 形状 12274"/>
                  <p:cNvSpPr/>
                  <p:nvPr/>
                </p:nvSpPr>
                <p:spPr>
                  <a:xfrm>
                    <a:off x="3907956" y="4815744"/>
                    <a:ext cx="101266" cy="96017"/>
                  </a:xfrm>
                  <a:custGeom>
                    <a:avLst/>
                    <a:gdLst>
                      <a:gd name="connsiteX0" fmla="*/ 2913 w 101266"/>
                      <a:gd name="connsiteY0" fmla="*/ 96012 h 96017"/>
                      <a:gd name="connsiteX1" fmla="*/ 55 w 101266"/>
                      <a:gd name="connsiteY1" fmla="*/ 93250 h 96017"/>
                      <a:gd name="connsiteX2" fmla="*/ 22249 w 101266"/>
                      <a:gd name="connsiteY2" fmla="*/ 12002 h 96017"/>
                      <a:gd name="connsiteX3" fmla="*/ 50633 w 101266"/>
                      <a:gd name="connsiteY3" fmla="*/ 0 h 96017"/>
                      <a:gd name="connsiteX4" fmla="*/ 79018 w 101266"/>
                      <a:gd name="connsiteY4" fmla="*/ 12002 h 96017"/>
                      <a:gd name="connsiteX5" fmla="*/ 101211 w 101266"/>
                      <a:gd name="connsiteY5" fmla="*/ 93250 h 96017"/>
                      <a:gd name="connsiteX6" fmla="*/ 98258 w 101266"/>
                      <a:gd name="connsiteY6" fmla="*/ 96012 h 96017"/>
                      <a:gd name="connsiteX7" fmla="*/ 95496 w 101266"/>
                      <a:gd name="connsiteY7" fmla="*/ 93059 h 96017"/>
                      <a:gd name="connsiteX8" fmla="*/ 74922 w 101266"/>
                      <a:gd name="connsiteY8" fmla="*/ 16097 h 96017"/>
                      <a:gd name="connsiteX9" fmla="*/ 50728 w 101266"/>
                      <a:gd name="connsiteY9" fmla="*/ 5810 h 96017"/>
                      <a:gd name="connsiteX10" fmla="*/ 26535 w 101266"/>
                      <a:gd name="connsiteY10" fmla="*/ 16097 h 96017"/>
                      <a:gd name="connsiteX11" fmla="*/ 5961 w 101266"/>
                      <a:gd name="connsiteY11" fmla="*/ 93059 h 96017"/>
                      <a:gd name="connsiteX12" fmla="*/ 3199 w 101266"/>
                      <a:gd name="connsiteY12" fmla="*/ 96012 h 96017"/>
                      <a:gd name="connsiteX13" fmla="*/ 2913 w 101266"/>
                      <a:gd name="connsiteY13" fmla="*/ 96012 h 96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266" h="96017">
                        <a:moveTo>
                          <a:pt x="2913" y="96012"/>
                        </a:moveTo>
                        <a:cubicBezTo>
                          <a:pt x="1389" y="96012"/>
                          <a:pt x="55" y="94774"/>
                          <a:pt x="55" y="93250"/>
                        </a:cubicBezTo>
                        <a:cubicBezTo>
                          <a:pt x="-40" y="90964"/>
                          <a:pt x="-1659" y="36767"/>
                          <a:pt x="22249" y="12002"/>
                        </a:cubicBezTo>
                        <a:cubicBezTo>
                          <a:pt x="29964" y="4001"/>
                          <a:pt x="39489" y="0"/>
                          <a:pt x="50633" y="0"/>
                        </a:cubicBezTo>
                        <a:cubicBezTo>
                          <a:pt x="61777" y="0"/>
                          <a:pt x="71302" y="4096"/>
                          <a:pt x="79018" y="12002"/>
                        </a:cubicBezTo>
                        <a:cubicBezTo>
                          <a:pt x="102925" y="36767"/>
                          <a:pt x="101306" y="90869"/>
                          <a:pt x="101211" y="93250"/>
                        </a:cubicBezTo>
                        <a:cubicBezTo>
                          <a:pt x="101116" y="94869"/>
                          <a:pt x="99877" y="96107"/>
                          <a:pt x="98258" y="96012"/>
                        </a:cubicBezTo>
                        <a:cubicBezTo>
                          <a:pt x="96639" y="95917"/>
                          <a:pt x="95401" y="94583"/>
                          <a:pt x="95496" y="93059"/>
                        </a:cubicBezTo>
                        <a:cubicBezTo>
                          <a:pt x="95496" y="92488"/>
                          <a:pt x="97115" y="39053"/>
                          <a:pt x="74922" y="16097"/>
                        </a:cubicBezTo>
                        <a:cubicBezTo>
                          <a:pt x="68350" y="9239"/>
                          <a:pt x="60158" y="5810"/>
                          <a:pt x="50728" y="5810"/>
                        </a:cubicBezTo>
                        <a:cubicBezTo>
                          <a:pt x="41203" y="5810"/>
                          <a:pt x="33107" y="9239"/>
                          <a:pt x="26535" y="16097"/>
                        </a:cubicBezTo>
                        <a:cubicBezTo>
                          <a:pt x="4342" y="39053"/>
                          <a:pt x="5961" y="92583"/>
                          <a:pt x="5961" y="93059"/>
                        </a:cubicBezTo>
                        <a:cubicBezTo>
                          <a:pt x="6056" y="94679"/>
                          <a:pt x="4818" y="96012"/>
                          <a:pt x="3199" y="96012"/>
                        </a:cubicBezTo>
                        <a:cubicBezTo>
                          <a:pt x="3008" y="96012"/>
                          <a:pt x="3008" y="96012"/>
                          <a:pt x="2913" y="9601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276" name="图形 12092"/>
                  <p:cNvGrpSpPr/>
                  <p:nvPr/>
                </p:nvGrpSpPr>
                <p:grpSpPr>
                  <a:xfrm>
                    <a:off x="3822271" y="4143740"/>
                    <a:ext cx="265477" cy="676385"/>
                    <a:chOff x="3822271" y="4143740"/>
                    <a:chExt cx="265477" cy="676385"/>
                  </a:xfrm>
                  <a:solidFill>
                    <a:srgbClr val="151919"/>
                  </a:solidFill>
                </p:grpSpPr>
                <p:grpSp>
                  <p:nvGrpSpPr>
                    <p:cNvPr id="12277" name="图形 12092"/>
                    <p:cNvGrpSpPr/>
                    <p:nvPr/>
                  </p:nvGrpSpPr>
                  <p:grpSpPr>
                    <a:xfrm>
                      <a:off x="3823699" y="4145079"/>
                      <a:ext cx="262620" cy="348338"/>
                      <a:chOff x="3823699" y="4145079"/>
                      <a:chExt cx="262620" cy="348338"/>
                    </a:xfrm>
                    <a:solidFill>
                      <a:srgbClr val="151919"/>
                    </a:solidFill>
                  </p:grpSpPr>
                  <p:sp>
                    <p:nvSpPr>
                      <p:cNvPr id="12278" name="任意多边形: 形状 12277"/>
                      <p:cNvSpPr/>
                      <p:nvPr/>
                    </p:nvSpPr>
                    <p:spPr>
                      <a:xfrm>
                        <a:off x="3830764" y="4472844"/>
                        <a:ext cx="255555" cy="20574"/>
                      </a:xfrm>
                      <a:custGeom>
                        <a:avLst/>
                        <a:gdLst>
                          <a:gd name="connsiteX0" fmla="*/ 255556 w 255555"/>
                          <a:gd name="connsiteY0" fmla="*/ 10096 h 20574"/>
                          <a:gd name="connsiteX1" fmla="*/ 255556 w 255555"/>
                          <a:gd name="connsiteY1" fmla="*/ 10478 h 20574"/>
                          <a:gd name="connsiteX2" fmla="*/ 245459 w 255555"/>
                          <a:gd name="connsiteY2" fmla="*/ 20574 h 20574"/>
                          <a:gd name="connsiteX3" fmla="*/ 136398 w 255555"/>
                          <a:gd name="connsiteY3" fmla="*/ 20574 h 20574"/>
                          <a:gd name="connsiteX4" fmla="*/ 119158 w 255555"/>
                          <a:gd name="connsiteY4" fmla="*/ 20574 h 20574"/>
                          <a:gd name="connsiteX5" fmla="*/ 10096 w 255555"/>
                          <a:gd name="connsiteY5" fmla="*/ 20574 h 20574"/>
                          <a:gd name="connsiteX6" fmla="*/ 0 w 255555"/>
                          <a:gd name="connsiteY6" fmla="*/ 10478 h 20574"/>
                          <a:gd name="connsiteX7" fmla="*/ 0 w 255555"/>
                          <a:gd name="connsiteY7" fmla="*/ 10096 h 20574"/>
                          <a:gd name="connsiteX8" fmla="*/ 10096 w 255555"/>
                          <a:gd name="connsiteY8" fmla="*/ 0 h 20574"/>
                          <a:gd name="connsiteX9" fmla="*/ 18479 w 255555"/>
                          <a:gd name="connsiteY9" fmla="*/ 0 h 20574"/>
                          <a:gd name="connsiteX10" fmla="*/ 29337 w 255555"/>
                          <a:gd name="connsiteY10" fmla="*/ 0 h 20574"/>
                          <a:gd name="connsiteX11" fmla="*/ 245459 w 255555"/>
                          <a:gd name="connsiteY11" fmla="*/ 0 h 20574"/>
                          <a:gd name="connsiteX12" fmla="*/ 255556 w 255555"/>
                          <a:gd name="connsiteY12" fmla="*/ 10096 h 205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255555" h="20574">
                            <a:moveTo>
                              <a:pt x="255556" y="10096"/>
                            </a:moveTo>
                            <a:lnTo>
                              <a:pt x="255556" y="10478"/>
                            </a:lnTo>
                            <a:cubicBezTo>
                              <a:pt x="255556" y="16002"/>
                              <a:pt x="250984" y="20574"/>
                              <a:pt x="245459" y="20574"/>
                            </a:cubicBezTo>
                            <a:lnTo>
                              <a:pt x="136398" y="20574"/>
                            </a:lnTo>
                            <a:lnTo>
                              <a:pt x="119158" y="20574"/>
                            </a:lnTo>
                            <a:lnTo>
                              <a:pt x="10096" y="20574"/>
                            </a:lnTo>
                            <a:cubicBezTo>
                              <a:pt x="4572" y="20574"/>
                              <a:pt x="0" y="16002"/>
                              <a:pt x="0" y="10478"/>
                            </a:cubicBezTo>
                            <a:lnTo>
                              <a:pt x="0" y="10096"/>
                            </a:lnTo>
                            <a:cubicBezTo>
                              <a:pt x="0" y="4477"/>
                              <a:pt x="4572" y="0"/>
                              <a:pt x="10096" y="0"/>
                            </a:cubicBezTo>
                            <a:lnTo>
                              <a:pt x="18479" y="0"/>
                            </a:lnTo>
                            <a:lnTo>
                              <a:pt x="29337" y="0"/>
                            </a:lnTo>
                            <a:lnTo>
                              <a:pt x="245459" y="0"/>
                            </a:lnTo>
                            <a:cubicBezTo>
                              <a:pt x="251079" y="0"/>
                              <a:pt x="255556" y="4477"/>
                              <a:pt x="255556" y="1009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79" name="任意多边形: 形状 12278"/>
                      <p:cNvSpPr/>
                      <p:nvPr/>
                    </p:nvSpPr>
                    <p:spPr>
                      <a:xfrm>
                        <a:off x="3823699" y="4145079"/>
                        <a:ext cx="40796" cy="243296"/>
                      </a:xfrm>
                      <a:custGeom>
                        <a:avLst/>
                        <a:gdLst>
                          <a:gd name="connsiteX0" fmla="*/ 40783 w 40796"/>
                          <a:gd name="connsiteY0" fmla="*/ 228133 h 243296"/>
                          <a:gd name="connsiteX1" fmla="*/ 30211 w 40796"/>
                          <a:gd name="connsiteY1" fmla="*/ 242611 h 243296"/>
                          <a:gd name="connsiteX2" fmla="*/ 26972 w 40796"/>
                          <a:gd name="connsiteY2" fmla="*/ 243183 h 243296"/>
                          <a:gd name="connsiteX3" fmla="*/ 24210 w 40796"/>
                          <a:gd name="connsiteY3" fmla="*/ 243278 h 243296"/>
                          <a:gd name="connsiteX4" fmla="*/ 19352 w 40796"/>
                          <a:gd name="connsiteY4" fmla="*/ 242611 h 243296"/>
                          <a:gd name="connsiteX5" fmla="*/ 9160 w 40796"/>
                          <a:gd name="connsiteY5" fmla="*/ 229372 h 243296"/>
                          <a:gd name="connsiteX6" fmla="*/ 16 w 40796"/>
                          <a:gd name="connsiteY6" fmla="*/ 15154 h 243296"/>
                          <a:gd name="connsiteX7" fmla="*/ 13828 w 40796"/>
                          <a:gd name="connsiteY7" fmla="*/ 105 h 243296"/>
                          <a:gd name="connsiteX8" fmla="*/ 16590 w 40796"/>
                          <a:gd name="connsiteY8" fmla="*/ 10 h 243296"/>
                          <a:gd name="connsiteX9" fmla="*/ 31639 w 40796"/>
                          <a:gd name="connsiteY9" fmla="*/ 13821 h 243296"/>
                          <a:gd name="connsiteX10" fmla="*/ 40783 w 40796"/>
                          <a:gd name="connsiteY10" fmla="*/ 228133 h 243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796" h="243296">
                            <a:moveTo>
                              <a:pt x="40783" y="228133"/>
                            </a:moveTo>
                            <a:cubicBezTo>
                              <a:pt x="41069" y="234991"/>
                              <a:pt x="36497" y="240897"/>
                              <a:pt x="30211" y="242611"/>
                            </a:cubicBezTo>
                            <a:cubicBezTo>
                              <a:pt x="29163" y="242897"/>
                              <a:pt x="28115" y="243088"/>
                              <a:pt x="26972" y="243183"/>
                            </a:cubicBezTo>
                            <a:lnTo>
                              <a:pt x="24210" y="243278"/>
                            </a:lnTo>
                            <a:cubicBezTo>
                              <a:pt x="22495" y="243373"/>
                              <a:pt x="20876" y="243088"/>
                              <a:pt x="19352" y="242611"/>
                            </a:cubicBezTo>
                            <a:cubicBezTo>
                              <a:pt x="13732" y="240802"/>
                              <a:pt x="9446" y="235658"/>
                              <a:pt x="9160" y="229372"/>
                            </a:cubicBezTo>
                            <a:lnTo>
                              <a:pt x="16" y="15154"/>
                            </a:lnTo>
                            <a:cubicBezTo>
                              <a:pt x="-365" y="7249"/>
                              <a:pt x="5922" y="486"/>
                              <a:pt x="13828" y="105"/>
                            </a:cubicBezTo>
                            <a:lnTo>
                              <a:pt x="16590" y="10"/>
                            </a:lnTo>
                            <a:cubicBezTo>
                              <a:pt x="24496" y="-276"/>
                              <a:pt x="31258" y="5915"/>
                              <a:pt x="31639" y="13821"/>
                            </a:cubicBezTo>
                            <a:lnTo>
                              <a:pt x="40783" y="22813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280" name="图形 12092"/>
                    <p:cNvGrpSpPr/>
                    <p:nvPr/>
                  </p:nvGrpSpPr>
                  <p:grpSpPr>
                    <a:xfrm>
                      <a:off x="3822271" y="4143740"/>
                      <a:ext cx="265477" cy="676385"/>
                      <a:chOff x="3822271" y="4143740"/>
                      <a:chExt cx="265477" cy="676385"/>
                    </a:xfrm>
                    <a:solidFill>
                      <a:srgbClr val="151919"/>
                    </a:solidFill>
                  </p:grpSpPr>
                  <p:sp>
                    <p:nvSpPr>
                      <p:cNvPr id="12281" name="任意多边形: 形状 12280"/>
                      <p:cNvSpPr/>
                      <p:nvPr/>
                    </p:nvSpPr>
                    <p:spPr>
                      <a:xfrm>
                        <a:off x="3829335" y="4471415"/>
                        <a:ext cx="258413" cy="23431"/>
                      </a:xfrm>
                      <a:custGeom>
                        <a:avLst/>
                        <a:gdLst>
                          <a:gd name="connsiteX0" fmla="*/ 246888 w 258413"/>
                          <a:gd name="connsiteY0" fmla="*/ 23431 h 23431"/>
                          <a:gd name="connsiteX1" fmla="*/ 137827 w 258413"/>
                          <a:gd name="connsiteY1" fmla="*/ 23431 h 23431"/>
                          <a:gd name="connsiteX2" fmla="*/ 136398 w 258413"/>
                          <a:gd name="connsiteY2" fmla="*/ 22003 h 23431"/>
                          <a:gd name="connsiteX3" fmla="*/ 137827 w 258413"/>
                          <a:gd name="connsiteY3" fmla="*/ 20574 h 23431"/>
                          <a:gd name="connsiteX4" fmla="*/ 246888 w 258413"/>
                          <a:gd name="connsiteY4" fmla="*/ 20574 h 23431"/>
                          <a:gd name="connsiteX5" fmla="*/ 255556 w 258413"/>
                          <a:gd name="connsiteY5" fmla="*/ 11906 h 23431"/>
                          <a:gd name="connsiteX6" fmla="*/ 255556 w 258413"/>
                          <a:gd name="connsiteY6" fmla="*/ 11525 h 23431"/>
                          <a:gd name="connsiteX7" fmla="*/ 246888 w 258413"/>
                          <a:gd name="connsiteY7" fmla="*/ 2857 h 23431"/>
                          <a:gd name="connsiteX8" fmla="*/ 11525 w 258413"/>
                          <a:gd name="connsiteY8" fmla="*/ 2857 h 23431"/>
                          <a:gd name="connsiteX9" fmla="*/ 2858 w 258413"/>
                          <a:gd name="connsiteY9" fmla="*/ 11525 h 23431"/>
                          <a:gd name="connsiteX10" fmla="*/ 2858 w 258413"/>
                          <a:gd name="connsiteY10" fmla="*/ 11906 h 23431"/>
                          <a:gd name="connsiteX11" fmla="*/ 11525 w 258413"/>
                          <a:gd name="connsiteY11" fmla="*/ 20574 h 23431"/>
                          <a:gd name="connsiteX12" fmla="*/ 120587 w 258413"/>
                          <a:gd name="connsiteY12" fmla="*/ 20574 h 23431"/>
                          <a:gd name="connsiteX13" fmla="*/ 122015 w 258413"/>
                          <a:gd name="connsiteY13" fmla="*/ 22003 h 23431"/>
                          <a:gd name="connsiteX14" fmla="*/ 120587 w 258413"/>
                          <a:gd name="connsiteY14" fmla="*/ 23431 h 23431"/>
                          <a:gd name="connsiteX15" fmla="*/ 11525 w 258413"/>
                          <a:gd name="connsiteY15" fmla="*/ 23431 h 23431"/>
                          <a:gd name="connsiteX16" fmla="*/ 0 w 258413"/>
                          <a:gd name="connsiteY16" fmla="*/ 11906 h 23431"/>
                          <a:gd name="connsiteX17" fmla="*/ 0 w 258413"/>
                          <a:gd name="connsiteY17" fmla="*/ 11525 h 23431"/>
                          <a:gd name="connsiteX18" fmla="*/ 11525 w 258413"/>
                          <a:gd name="connsiteY18" fmla="*/ 0 h 23431"/>
                          <a:gd name="connsiteX19" fmla="*/ 246888 w 258413"/>
                          <a:gd name="connsiteY19" fmla="*/ 0 h 23431"/>
                          <a:gd name="connsiteX20" fmla="*/ 258413 w 258413"/>
                          <a:gd name="connsiteY20" fmla="*/ 11525 h 23431"/>
                          <a:gd name="connsiteX21" fmla="*/ 258413 w 258413"/>
                          <a:gd name="connsiteY21" fmla="*/ 11906 h 23431"/>
                          <a:gd name="connsiteX22" fmla="*/ 246888 w 258413"/>
                          <a:gd name="connsiteY22" fmla="*/ 23431 h 2343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58413" h="23431">
                            <a:moveTo>
                              <a:pt x="246888" y="23431"/>
                            </a:moveTo>
                            <a:lnTo>
                              <a:pt x="137827" y="23431"/>
                            </a:lnTo>
                            <a:cubicBezTo>
                              <a:pt x="137065" y="23431"/>
                              <a:pt x="136398" y="22765"/>
                              <a:pt x="136398" y="22003"/>
                            </a:cubicBezTo>
                            <a:cubicBezTo>
                              <a:pt x="136398" y="21241"/>
                              <a:pt x="137065" y="20574"/>
                              <a:pt x="137827" y="20574"/>
                            </a:cubicBezTo>
                            <a:lnTo>
                              <a:pt x="246888" y="20574"/>
                            </a:lnTo>
                            <a:cubicBezTo>
                              <a:pt x="251650" y="20574"/>
                              <a:pt x="255556" y="16669"/>
                              <a:pt x="255556" y="11906"/>
                            </a:cubicBezTo>
                            <a:lnTo>
                              <a:pt x="255556" y="11525"/>
                            </a:lnTo>
                            <a:cubicBezTo>
                              <a:pt x="255556" y="6763"/>
                              <a:pt x="251650" y="2857"/>
                              <a:pt x="246888" y="2857"/>
                            </a:cubicBezTo>
                            <a:lnTo>
                              <a:pt x="11525" y="2857"/>
                            </a:lnTo>
                            <a:cubicBezTo>
                              <a:pt x="6763" y="2857"/>
                              <a:pt x="2858" y="6763"/>
                              <a:pt x="2858" y="11525"/>
                            </a:cubicBezTo>
                            <a:lnTo>
                              <a:pt x="2858" y="11906"/>
                            </a:lnTo>
                            <a:cubicBezTo>
                              <a:pt x="2858" y="16669"/>
                              <a:pt x="6763" y="20574"/>
                              <a:pt x="11525" y="20574"/>
                            </a:cubicBezTo>
                            <a:lnTo>
                              <a:pt x="120587" y="20574"/>
                            </a:lnTo>
                            <a:cubicBezTo>
                              <a:pt x="121348" y="20574"/>
                              <a:pt x="122015" y="21241"/>
                              <a:pt x="122015" y="22003"/>
                            </a:cubicBezTo>
                            <a:cubicBezTo>
                              <a:pt x="122015" y="22765"/>
                              <a:pt x="121348" y="23431"/>
                              <a:pt x="120587" y="23431"/>
                            </a:cubicBezTo>
                            <a:lnTo>
                              <a:pt x="11525" y="23431"/>
                            </a:lnTo>
                            <a:cubicBezTo>
                              <a:pt x="5144" y="23431"/>
                              <a:pt x="0" y="18288"/>
                              <a:pt x="0" y="11906"/>
                            </a:cubicBezTo>
                            <a:lnTo>
                              <a:pt x="0" y="11525"/>
                            </a:lnTo>
                            <a:cubicBezTo>
                              <a:pt x="0" y="5144"/>
                              <a:pt x="5144" y="0"/>
                              <a:pt x="11525" y="0"/>
                            </a:cubicBezTo>
                            <a:lnTo>
                              <a:pt x="246888" y="0"/>
                            </a:lnTo>
                            <a:cubicBezTo>
                              <a:pt x="253270" y="0"/>
                              <a:pt x="258413" y="5144"/>
                              <a:pt x="258413" y="11525"/>
                            </a:cubicBezTo>
                            <a:lnTo>
                              <a:pt x="258413" y="11906"/>
                            </a:lnTo>
                            <a:cubicBezTo>
                              <a:pt x="258413" y="18193"/>
                              <a:pt x="253270" y="23431"/>
                              <a:pt x="246888" y="2343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82" name="任意多边形: 形状 12281"/>
                      <p:cNvSpPr/>
                      <p:nvPr/>
                    </p:nvSpPr>
                    <p:spPr>
                      <a:xfrm>
                        <a:off x="3948493" y="4491989"/>
                        <a:ext cx="20097" cy="328136"/>
                      </a:xfrm>
                      <a:custGeom>
                        <a:avLst/>
                        <a:gdLst>
                          <a:gd name="connsiteX0" fmla="*/ 18669 w 20097"/>
                          <a:gd name="connsiteY0" fmla="*/ 328136 h 328136"/>
                          <a:gd name="connsiteX1" fmla="*/ 1429 w 20097"/>
                          <a:gd name="connsiteY1" fmla="*/ 328136 h 328136"/>
                          <a:gd name="connsiteX2" fmla="*/ 0 w 20097"/>
                          <a:gd name="connsiteY2" fmla="*/ 326707 h 328136"/>
                          <a:gd name="connsiteX3" fmla="*/ 0 w 20097"/>
                          <a:gd name="connsiteY3" fmla="*/ 1429 h 328136"/>
                          <a:gd name="connsiteX4" fmla="*/ 1429 w 20097"/>
                          <a:gd name="connsiteY4" fmla="*/ 0 h 328136"/>
                          <a:gd name="connsiteX5" fmla="*/ 18669 w 20097"/>
                          <a:gd name="connsiteY5" fmla="*/ 0 h 328136"/>
                          <a:gd name="connsiteX6" fmla="*/ 20098 w 20097"/>
                          <a:gd name="connsiteY6" fmla="*/ 1429 h 328136"/>
                          <a:gd name="connsiteX7" fmla="*/ 20098 w 20097"/>
                          <a:gd name="connsiteY7" fmla="*/ 326707 h 328136"/>
                          <a:gd name="connsiteX8" fmla="*/ 18669 w 20097"/>
                          <a:gd name="connsiteY8" fmla="*/ 328136 h 328136"/>
                          <a:gd name="connsiteX9" fmla="*/ 2857 w 20097"/>
                          <a:gd name="connsiteY9" fmla="*/ 325183 h 328136"/>
                          <a:gd name="connsiteX10" fmla="*/ 17145 w 20097"/>
                          <a:gd name="connsiteY10" fmla="*/ 325183 h 328136"/>
                          <a:gd name="connsiteX11" fmla="*/ 17145 w 20097"/>
                          <a:gd name="connsiteY11" fmla="*/ 2857 h 328136"/>
                          <a:gd name="connsiteX12" fmla="*/ 2857 w 20097"/>
                          <a:gd name="connsiteY12" fmla="*/ 2857 h 328136"/>
                          <a:gd name="connsiteX13" fmla="*/ 2857 w 20097"/>
                          <a:gd name="connsiteY13" fmla="*/ 325183 h 3281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0097" h="328136">
                            <a:moveTo>
                              <a:pt x="18669" y="328136"/>
                            </a:moveTo>
                            <a:lnTo>
                              <a:pt x="1429" y="328136"/>
                            </a:lnTo>
                            <a:cubicBezTo>
                              <a:pt x="667" y="328136"/>
                              <a:pt x="0" y="327470"/>
                              <a:pt x="0" y="326707"/>
                            </a:cubicBezTo>
                            <a:lnTo>
                              <a:pt x="0" y="1429"/>
                            </a:ln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18669" y="0"/>
                            </a:lnTo>
                            <a:cubicBezTo>
                              <a:pt x="19431" y="0"/>
                              <a:pt x="20098" y="667"/>
                              <a:pt x="20098" y="1429"/>
                            </a:cubicBezTo>
                            <a:lnTo>
                              <a:pt x="20098" y="326707"/>
                            </a:lnTo>
                            <a:cubicBezTo>
                              <a:pt x="20098" y="327470"/>
                              <a:pt x="19431" y="328136"/>
                              <a:pt x="18669" y="328136"/>
                            </a:cubicBezTo>
                            <a:close/>
                            <a:moveTo>
                              <a:pt x="2857" y="325183"/>
                            </a:moveTo>
                            <a:lnTo>
                              <a:pt x="17145" y="325183"/>
                            </a:lnTo>
                            <a:lnTo>
                              <a:pt x="17145" y="2857"/>
                            </a:lnTo>
                            <a:lnTo>
                              <a:pt x="2857" y="2857"/>
                            </a:lnTo>
                            <a:lnTo>
                              <a:pt x="2857" y="32518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83" name="任意多边形: 形状 12282"/>
                      <p:cNvSpPr/>
                      <p:nvPr/>
                    </p:nvSpPr>
                    <p:spPr>
                      <a:xfrm>
                        <a:off x="3841613" y="4386348"/>
                        <a:ext cx="9066" cy="87924"/>
                      </a:xfrm>
                      <a:custGeom>
                        <a:avLst/>
                        <a:gdLst>
                          <a:gd name="connsiteX0" fmla="*/ 7629 w 9066"/>
                          <a:gd name="connsiteY0" fmla="*/ 87925 h 87924"/>
                          <a:gd name="connsiteX1" fmla="*/ 6200 w 9066"/>
                          <a:gd name="connsiteY1" fmla="*/ 86591 h 87924"/>
                          <a:gd name="connsiteX2" fmla="*/ 9 w 9066"/>
                          <a:gd name="connsiteY2" fmla="*/ 1533 h 87924"/>
                          <a:gd name="connsiteX3" fmla="*/ 1343 w 9066"/>
                          <a:gd name="connsiteY3" fmla="*/ 9 h 87924"/>
                          <a:gd name="connsiteX4" fmla="*/ 2867 w 9066"/>
                          <a:gd name="connsiteY4" fmla="*/ 1342 h 87924"/>
                          <a:gd name="connsiteX5" fmla="*/ 9058 w 9066"/>
                          <a:gd name="connsiteY5" fmla="*/ 86401 h 87924"/>
                          <a:gd name="connsiteX6" fmla="*/ 7724 w 9066"/>
                          <a:gd name="connsiteY6" fmla="*/ 87925 h 87924"/>
                          <a:gd name="connsiteX7" fmla="*/ 7629 w 9066"/>
                          <a:gd name="connsiteY7" fmla="*/ 87925 h 879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7924">
                            <a:moveTo>
                              <a:pt x="7629" y="87925"/>
                            </a:moveTo>
                            <a:cubicBezTo>
                              <a:pt x="6867" y="87925"/>
                              <a:pt x="6200" y="87353"/>
                              <a:pt x="6200" y="86591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200" y="-86"/>
                              <a:pt x="2867" y="581"/>
                              <a:pt x="2867" y="1342"/>
                            </a:cubicBezTo>
                            <a:lnTo>
                              <a:pt x="9058" y="86401"/>
                            </a:lnTo>
                            <a:cubicBezTo>
                              <a:pt x="9153" y="87163"/>
                              <a:pt x="8486" y="87925"/>
                              <a:pt x="7724" y="87925"/>
                            </a:cubicBezTo>
                            <a:cubicBezTo>
                              <a:pt x="7724" y="87925"/>
                              <a:pt x="7724" y="87925"/>
                              <a:pt x="7629" y="8792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84" name="任意多边形: 形状 12283"/>
                      <p:cNvSpPr/>
                      <p:nvPr/>
                    </p:nvSpPr>
                    <p:spPr>
                      <a:xfrm>
                        <a:off x="3852471" y="4386252"/>
                        <a:ext cx="9066" cy="88020"/>
                      </a:xfrm>
                      <a:custGeom>
                        <a:avLst/>
                        <a:gdLst>
                          <a:gd name="connsiteX0" fmla="*/ 7629 w 9066"/>
                          <a:gd name="connsiteY0" fmla="*/ 88020 h 88020"/>
                          <a:gd name="connsiteX1" fmla="*/ 6200 w 9066"/>
                          <a:gd name="connsiteY1" fmla="*/ 86687 h 88020"/>
                          <a:gd name="connsiteX2" fmla="*/ 9 w 9066"/>
                          <a:gd name="connsiteY2" fmla="*/ 1533 h 88020"/>
                          <a:gd name="connsiteX3" fmla="*/ 1343 w 9066"/>
                          <a:gd name="connsiteY3" fmla="*/ 9 h 88020"/>
                          <a:gd name="connsiteX4" fmla="*/ 2867 w 9066"/>
                          <a:gd name="connsiteY4" fmla="*/ 1343 h 88020"/>
                          <a:gd name="connsiteX5" fmla="*/ 9058 w 9066"/>
                          <a:gd name="connsiteY5" fmla="*/ 86496 h 88020"/>
                          <a:gd name="connsiteX6" fmla="*/ 7724 w 9066"/>
                          <a:gd name="connsiteY6" fmla="*/ 88020 h 88020"/>
                          <a:gd name="connsiteX7" fmla="*/ 7629 w 9066"/>
                          <a:gd name="connsiteY7" fmla="*/ 88020 h 880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8020">
                            <a:moveTo>
                              <a:pt x="7629" y="88020"/>
                            </a:moveTo>
                            <a:cubicBezTo>
                              <a:pt x="6867" y="88020"/>
                              <a:pt x="6200" y="87449"/>
                              <a:pt x="6200" y="86687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105" y="-86"/>
                              <a:pt x="2867" y="581"/>
                              <a:pt x="2867" y="1343"/>
                            </a:cubicBezTo>
                            <a:lnTo>
                              <a:pt x="9058" y="86496"/>
                            </a:lnTo>
                            <a:cubicBezTo>
                              <a:pt x="9153" y="87258"/>
                              <a:pt x="8486" y="88020"/>
                              <a:pt x="7724" y="88020"/>
                            </a:cubicBezTo>
                            <a:cubicBezTo>
                              <a:pt x="7724" y="88020"/>
                              <a:pt x="7724" y="88020"/>
                              <a:pt x="7629" y="8802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85" name="任意多边形: 形状 12284"/>
                      <p:cNvSpPr/>
                      <p:nvPr/>
                    </p:nvSpPr>
                    <p:spPr>
                      <a:xfrm>
                        <a:off x="3822271" y="4143740"/>
                        <a:ext cx="43556" cy="246045"/>
                      </a:xfrm>
                      <a:custGeom>
                        <a:avLst/>
                        <a:gdLst>
                          <a:gd name="connsiteX0" fmla="*/ 25161 w 43556"/>
                          <a:gd name="connsiteY0" fmla="*/ 246046 h 246045"/>
                          <a:gd name="connsiteX1" fmla="*/ 20399 w 43556"/>
                          <a:gd name="connsiteY1" fmla="*/ 245379 h 246045"/>
                          <a:gd name="connsiteX2" fmla="*/ 9159 w 43556"/>
                          <a:gd name="connsiteY2" fmla="*/ 230901 h 246045"/>
                          <a:gd name="connsiteX3" fmla="*/ 15 w 43556"/>
                          <a:gd name="connsiteY3" fmla="*/ 16684 h 246045"/>
                          <a:gd name="connsiteX4" fmla="*/ 15160 w 43556"/>
                          <a:gd name="connsiteY4" fmla="*/ 110 h 246045"/>
                          <a:gd name="connsiteX5" fmla="*/ 17922 w 43556"/>
                          <a:gd name="connsiteY5" fmla="*/ 15 h 246045"/>
                          <a:gd name="connsiteX6" fmla="*/ 34401 w 43556"/>
                          <a:gd name="connsiteY6" fmla="*/ 15255 h 246045"/>
                          <a:gd name="connsiteX7" fmla="*/ 43545 w 43556"/>
                          <a:gd name="connsiteY7" fmla="*/ 229473 h 246045"/>
                          <a:gd name="connsiteX8" fmla="*/ 31924 w 43556"/>
                          <a:gd name="connsiteY8" fmla="*/ 245379 h 246045"/>
                          <a:gd name="connsiteX9" fmla="*/ 28400 w 43556"/>
                          <a:gd name="connsiteY9" fmla="*/ 245951 h 246045"/>
                          <a:gd name="connsiteX10" fmla="*/ 25638 w 43556"/>
                          <a:gd name="connsiteY10" fmla="*/ 246046 h 246045"/>
                          <a:gd name="connsiteX11" fmla="*/ 25161 w 43556"/>
                          <a:gd name="connsiteY11" fmla="*/ 246046 h 246045"/>
                          <a:gd name="connsiteX12" fmla="*/ 18684 w 43556"/>
                          <a:gd name="connsiteY12" fmla="*/ 2873 h 246045"/>
                          <a:gd name="connsiteX13" fmla="*/ 18113 w 43556"/>
                          <a:gd name="connsiteY13" fmla="*/ 2873 h 246045"/>
                          <a:gd name="connsiteX14" fmla="*/ 15351 w 43556"/>
                          <a:gd name="connsiteY14" fmla="*/ 2968 h 246045"/>
                          <a:gd name="connsiteX15" fmla="*/ 2968 w 43556"/>
                          <a:gd name="connsiteY15" fmla="*/ 16493 h 246045"/>
                          <a:gd name="connsiteX16" fmla="*/ 12112 w 43556"/>
                          <a:gd name="connsiteY16" fmla="*/ 230711 h 246045"/>
                          <a:gd name="connsiteX17" fmla="*/ 21256 w 43556"/>
                          <a:gd name="connsiteY17" fmla="*/ 242617 h 246045"/>
                          <a:gd name="connsiteX18" fmla="*/ 25638 w 43556"/>
                          <a:gd name="connsiteY18" fmla="*/ 243189 h 246045"/>
                          <a:gd name="connsiteX19" fmla="*/ 28400 w 43556"/>
                          <a:gd name="connsiteY19" fmla="*/ 243093 h 246045"/>
                          <a:gd name="connsiteX20" fmla="*/ 31257 w 43556"/>
                          <a:gd name="connsiteY20" fmla="*/ 242617 h 246045"/>
                          <a:gd name="connsiteX21" fmla="*/ 31257 w 43556"/>
                          <a:gd name="connsiteY21" fmla="*/ 242617 h 246045"/>
                          <a:gd name="connsiteX22" fmla="*/ 40782 w 43556"/>
                          <a:gd name="connsiteY22" fmla="*/ 229568 h 246045"/>
                          <a:gd name="connsiteX23" fmla="*/ 31638 w 43556"/>
                          <a:gd name="connsiteY23" fmla="*/ 15350 h 246045"/>
                          <a:gd name="connsiteX24" fmla="*/ 18684 w 43556"/>
                          <a:gd name="connsiteY24" fmla="*/ 2873 h 2460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</a:cxnLst>
                        <a:rect l="l" t="t" r="r" b="b"/>
                        <a:pathLst>
                          <a:path w="43556" h="246045">
                            <a:moveTo>
                              <a:pt x="25161" y="246046"/>
                            </a:moveTo>
                            <a:cubicBezTo>
                              <a:pt x="23542" y="246046"/>
                              <a:pt x="21923" y="245856"/>
                              <a:pt x="20399" y="245379"/>
                            </a:cubicBezTo>
                            <a:cubicBezTo>
                              <a:pt x="14017" y="243379"/>
                              <a:pt x="9445" y="237569"/>
                              <a:pt x="9159" y="230901"/>
                            </a:cubicBezTo>
                            <a:lnTo>
                              <a:pt x="15" y="16684"/>
                            </a:lnTo>
                            <a:cubicBezTo>
                              <a:pt x="-366" y="7921"/>
                              <a:pt x="6397" y="491"/>
                              <a:pt x="15160" y="110"/>
                            </a:cubicBezTo>
                            <a:lnTo>
                              <a:pt x="17922" y="15"/>
                            </a:lnTo>
                            <a:cubicBezTo>
                              <a:pt x="26685" y="-366"/>
                              <a:pt x="34115" y="6492"/>
                              <a:pt x="34401" y="15255"/>
                            </a:cubicBezTo>
                            <a:lnTo>
                              <a:pt x="43545" y="229473"/>
                            </a:lnTo>
                            <a:cubicBezTo>
                              <a:pt x="43830" y="236807"/>
                              <a:pt x="38973" y="243474"/>
                              <a:pt x="31924" y="245379"/>
                            </a:cubicBezTo>
                            <a:cubicBezTo>
                              <a:pt x="30781" y="245760"/>
                              <a:pt x="29638" y="245951"/>
                              <a:pt x="28400" y="245951"/>
                            </a:cubicBezTo>
                            <a:lnTo>
                              <a:pt x="25638" y="246046"/>
                            </a:lnTo>
                            <a:cubicBezTo>
                              <a:pt x="25542" y="246046"/>
                              <a:pt x="25352" y="246046"/>
                              <a:pt x="25161" y="246046"/>
                            </a:cubicBezTo>
                            <a:close/>
                            <a:moveTo>
                              <a:pt x="18684" y="2873"/>
                            </a:moveTo>
                            <a:cubicBezTo>
                              <a:pt x="18494" y="2873"/>
                              <a:pt x="18303" y="2873"/>
                              <a:pt x="18113" y="2873"/>
                            </a:cubicBezTo>
                            <a:lnTo>
                              <a:pt x="15351" y="2968"/>
                            </a:lnTo>
                            <a:cubicBezTo>
                              <a:pt x="8207" y="3254"/>
                              <a:pt x="2587" y="9350"/>
                              <a:pt x="2968" y="16493"/>
                            </a:cubicBezTo>
                            <a:lnTo>
                              <a:pt x="12112" y="230711"/>
                            </a:lnTo>
                            <a:cubicBezTo>
                              <a:pt x="12398" y="236140"/>
                              <a:pt x="16017" y="240902"/>
                              <a:pt x="21256" y="242617"/>
                            </a:cubicBezTo>
                            <a:cubicBezTo>
                              <a:pt x="22685" y="242998"/>
                              <a:pt x="24114" y="243284"/>
                              <a:pt x="25638" y="243189"/>
                            </a:cubicBezTo>
                            <a:lnTo>
                              <a:pt x="28400" y="243093"/>
                            </a:lnTo>
                            <a:cubicBezTo>
                              <a:pt x="29448" y="242998"/>
                              <a:pt x="30400" y="242903"/>
                              <a:pt x="31257" y="242617"/>
                            </a:cubicBezTo>
                            <a:cubicBezTo>
                              <a:pt x="31257" y="242617"/>
                              <a:pt x="31257" y="242617"/>
                              <a:pt x="31257" y="242617"/>
                            </a:cubicBezTo>
                            <a:cubicBezTo>
                              <a:pt x="36972" y="240998"/>
                              <a:pt x="40973" y="235568"/>
                              <a:pt x="40782" y="229568"/>
                            </a:cubicBezTo>
                            <a:lnTo>
                              <a:pt x="31638" y="15350"/>
                            </a:lnTo>
                            <a:cubicBezTo>
                              <a:pt x="31353" y="8302"/>
                              <a:pt x="25542" y="2873"/>
                              <a:pt x="18684" y="287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2286" name="图形 12092"/>
                <p:cNvGrpSpPr/>
                <p:nvPr/>
              </p:nvGrpSpPr>
              <p:grpSpPr>
                <a:xfrm>
                  <a:off x="3221719" y="4143740"/>
                  <a:ext cx="265477" cy="791828"/>
                  <a:chOff x="3221719" y="4143740"/>
                  <a:chExt cx="265477" cy="791828"/>
                </a:xfrm>
                <a:solidFill>
                  <a:srgbClr val="151919"/>
                </a:solidFill>
              </p:grpSpPr>
              <p:grpSp>
                <p:nvGrpSpPr>
                  <p:cNvPr id="12287" name="图形 12092"/>
                  <p:cNvGrpSpPr/>
                  <p:nvPr/>
                </p:nvGrpSpPr>
                <p:grpSpPr>
                  <a:xfrm>
                    <a:off x="3297078" y="4898802"/>
                    <a:ext cx="121824" cy="36766"/>
                    <a:chOff x="3297078" y="4898802"/>
                    <a:chExt cx="121824" cy="36766"/>
                  </a:xfrm>
                  <a:solidFill>
                    <a:srgbClr val="151919"/>
                  </a:solidFill>
                </p:grpSpPr>
                <p:sp>
                  <p:nvSpPr>
                    <p:cNvPr id="12288" name="任意多边形: 形状 12287"/>
                    <p:cNvSpPr/>
                    <p:nvPr/>
                  </p:nvSpPr>
                  <p:spPr>
                    <a:xfrm>
                      <a:off x="3297078" y="4898802"/>
                      <a:ext cx="26479" cy="36766"/>
                    </a:xfrm>
                    <a:custGeom>
                      <a:avLst/>
                      <a:gdLst>
                        <a:gd name="connsiteX0" fmla="*/ 26480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80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80" y="18383"/>
                          </a:moveTo>
                          <a:cubicBezTo>
                            <a:pt x="26480" y="28575"/>
                            <a:pt x="20574" y="36767"/>
                            <a:pt x="13240" y="36767"/>
                          </a:cubicBezTo>
                          <a:cubicBezTo>
                            <a:pt x="5906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6" y="0"/>
                            <a:pt x="13240" y="0"/>
                          </a:cubicBezTo>
                          <a:cubicBezTo>
                            <a:pt x="20574" y="0"/>
                            <a:pt x="26480" y="8192"/>
                            <a:pt x="26480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89" name="任意多边形: 形状 12288"/>
                    <p:cNvSpPr/>
                    <p:nvPr/>
                  </p:nvSpPr>
                  <p:spPr>
                    <a:xfrm>
                      <a:off x="3392423" y="4898802"/>
                      <a:ext cx="26479" cy="36766"/>
                    </a:xfrm>
                    <a:custGeom>
                      <a:avLst/>
                      <a:gdLst>
                        <a:gd name="connsiteX0" fmla="*/ 26479 w 26479"/>
                        <a:gd name="connsiteY0" fmla="*/ 18383 h 36766"/>
                        <a:gd name="connsiteX1" fmla="*/ 13240 w 26479"/>
                        <a:gd name="connsiteY1" fmla="*/ 36767 h 36766"/>
                        <a:gd name="connsiteX2" fmla="*/ 0 w 26479"/>
                        <a:gd name="connsiteY2" fmla="*/ 18383 h 36766"/>
                        <a:gd name="connsiteX3" fmla="*/ 13240 w 26479"/>
                        <a:gd name="connsiteY3" fmla="*/ 0 h 36766"/>
                        <a:gd name="connsiteX4" fmla="*/ 26479 w 26479"/>
                        <a:gd name="connsiteY4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79" h="36766">
                          <a:moveTo>
                            <a:pt x="26479" y="18383"/>
                          </a:moveTo>
                          <a:cubicBezTo>
                            <a:pt x="26479" y="28575"/>
                            <a:pt x="20574" y="36767"/>
                            <a:pt x="13240" y="36767"/>
                          </a:cubicBezTo>
                          <a:cubicBezTo>
                            <a:pt x="5905" y="36767"/>
                            <a:pt x="0" y="28480"/>
                            <a:pt x="0" y="18383"/>
                          </a:cubicBezTo>
                          <a:cubicBezTo>
                            <a:pt x="0" y="8287"/>
                            <a:pt x="5905" y="0"/>
                            <a:pt x="13240" y="0"/>
                          </a:cubicBezTo>
                          <a:cubicBezTo>
                            <a:pt x="20574" y="0"/>
                            <a:pt x="26479" y="8192"/>
                            <a:pt x="26479" y="183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290" name="任意多边形: 形状 12289"/>
                  <p:cNvSpPr/>
                  <p:nvPr/>
                </p:nvSpPr>
                <p:spPr>
                  <a:xfrm>
                    <a:off x="3307405" y="4815744"/>
                    <a:ext cx="101266" cy="96017"/>
                  </a:xfrm>
                  <a:custGeom>
                    <a:avLst/>
                    <a:gdLst>
                      <a:gd name="connsiteX0" fmla="*/ 2913 w 101266"/>
                      <a:gd name="connsiteY0" fmla="*/ 96012 h 96017"/>
                      <a:gd name="connsiteX1" fmla="*/ 55 w 101266"/>
                      <a:gd name="connsiteY1" fmla="*/ 93250 h 96017"/>
                      <a:gd name="connsiteX2" fmla="*/ 22249 w 101266"/>
                      <a:gd name="connsiteY2" fmla="*/ 12002 h 96017"/>
                      <a:gd name="connsiteX3" fmla="*/ 50633 w 101266"/>
                      <a:gd name="connsiteY3" fmla="*/ 0 h 96017"/>
                      <a:gd name="connsiteX4" fmla="*/ 79018 w 101266"/>
                      <a:gd name="connsiteY4" fmla="*/ 12002 h 96017"/>
                      <a:gd name="connsiteX5" fmla="*/ 101211 w 101266"/>
                      <a:gd name="connsiteY5" fmla="*/ 93250 h 96017"/>
                      <a:gd name="connsiteX6" fmla="*/ 98258 w 101266"/>
                      <a:gd name="connsiteY6" fmla="*/ 96012 h 96017"/>
                      <a:gd name="connsiteX7" fmla="*/ 95496 w 101266"/>
                      <a:gd name="connsiteY7" fmla="*/ 93059 h 96017"/>
                      <a:gd name="connsiteX8" fmla="*/ 74922 w 101266"/>
                      <a:gd name="connsiteY8" fmla="*/ 16097 h 96017"/>
                      <a:gd name="connsiteX9" fmla="*/ 50728 w 101266"/>
                      <a:gd name="connsiteY9" fmla="*/ 5810 h 96017"/>
                      <a:gd name="connsiteX10" fmla="*/ 26535 w 101266"/>
                      <a:gd name="connsiteY10" fmla="*/ 16097 h 96017"/>
                      <a:gd name="connsiteX11" fmla="*/ 5961 w 101266"/>
                      <a:gd name="connsiteY11" fmla="*/ 93059 h 96017"/>
                      <a:gd name="connsiteX12" fmla="*/ 3199 w 101266"/>
                      <a:gd name="connsiteY12" fmla="*/ 96012 h 96017"/>
                      <a:gd name="connsiteX13" fmla="*/ 2913 w 101266"/>
                      <a:gd name="connsiteY13" fmla="*/ 96012 h 96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266" h="96017">
                        <a:moveTo>
                          <a:pt x="2913" y="96012"/>
                        </a:moveTo>
                        <a:cubicBezTo>
                          <a:pt x="1389" y="96012"/>
                          <a:pt x="55" y="94774"/>
                          <a:pt x="55" y="93250"/>
                        </a:cubicBezTo>
                        <a:cubicBezTo>
                          <a:pt x="-40" y="90964"/>
                          <a:pt x="-1659" y="36767"/>
                          <a:pt x="22249" y="12002"/>
                        </a:cubicBezTo>
                        <a:cubicBezTo>
                          <a:pt x="29964" y="4001"/>
                          <a:pt x="39489" y="0"/>
                          <a:pt x="50633" y="0"/>
                        </a:cubicBezTo>
                        <a:cubicBezTo>
                          <a:pt x="61777" y="0"/>
                          <a:pt x="71302" y="4096"/>
                          <a:pt x="79018" y="12002"/>
                        </a:cubicBezTo>
                        <a:cubicBezTo>
                          <a:pt x="102925" y="36767"/>
                          <a:pt x="101306" y="90869"/>
                          <a:pt x="101211" y="93250"/>
                        </a:cubicBezTo>
                        <a:cubicBezTo>
                          <a:pt x="101116" y="94869"/>
                          <a:pt x="99782" y="96107"/>
                          <a:pt x="98258" y="96012"/>
                        </a:cubicBezTo>
                        <a:cubicBezTo>
                          <a:pt x="96639" y="95917"/>
                          <a:pt x="95401" y="94583"/>
                          <a:pt x="95496" y="93059"/>
                        </a:cubicBezTo>
                        <a:cubicBezTo>
                          <a:pt x="95496" y="92488"/>
                          <a:pt x="97115" y="39053"/>
                          <a:pt x="74922" y="16097"/>
                        </a:cubicBezTo>
                        <a:cubicBezTo>
                          <a:pt x="68350" y="9239"/>
                          <a:pt x="60158" y="5810"/>
                          <a:pt x="50728" y="5810"/>
                        </a:cubicBezTo>
                        <a:cubicBezTo>
                          <a:pt x="41203" y="5810"/>
                          <a:pt x="33107" y="9239"/>
                          <a:pt x="26535" y="16097"/>
                        </a:cubicBezTo>
                        <a:cubicBezTo>
                          <a:pt x="4342" y="39053"/>
                          <a:pt x="5961" y="92583"/>
                          <a:pt x="5961" y="93059"/>
                        </a:cubicBezTo>
                        <a:cubicBezTo>
                          <a:pt x="6056" y="94679"/>
                          <a:pt x="4818" y="96012"/>
                          <a:pt x="3199" y="96012"/>
                        </a:cubicBezTo>
                        <a:cubicBezTo>
                          <a:pt x="3008" y="96012"/>
                          <a:pt x="3008" y="96012"/>
                          <a:pt x="2913" y="9601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291" name="图形 12092"/>
                  <p:cNvGrpSpPr/>
                  <p:nvPr/>
                </p:nvGrpSpPr>
                <p:grpSpPr>
                  <a:xfrm>
                    <a:off x="3221719" y="4143740"/>
                    <a:ext cx="265477" cy="676385"/>
                    <a:chOff x="3221719" y="4143740"/>
                    <a:chExt cx="265477" cy="676385"/>
                  </a:xfrm>
                  <a:solidFill>
                    <a:srgbClr val="151919"/>
                  </a:solidFill>
                </p:grpSpPr>
                <p:grpSp>
                  <p:nvGrpSpPr>
                    <p:cNvPr id="12292" name="图形 12092"/>
                    <p:cNvGrpSpPr/>
                    <p:nvPr/>
                  </p:nvGrpSpPr>
                  <p:grpSpPr>
                    <a:xfrm>
                      <a:off x="3223147" y="4145079"/>
                      <a:ext cx="262620" cy="348338"/>
                      <a:chOff x="3223147" y="4145079"/>
                      <a:chExt cx="262620" cy="348338"/>
                    </a:xfrm>
                    <a:solidFill>
                      <a:srgbClr val="151919"/>
                    </a:solidFill>
                  </p:grpSpPr>
                  <p:sp>
                    <p:nvSpPr>
                      <p:cNvPr id="12293" name="任意多边形: 形状 12292"/>
                      <p:cNvSpPr/>
                      <p:nvPr/>
                    </p:nvSpPr>
                    <p:spPr>
                      <a:xfrm>
                        <a:off x="3230212" y="4472844"/>
                        <a:ext cx="255555" cy="20574"/>
                      </a:xfrm>
                      <a:custGeom>
                        <a:avLst/>
                        <a:gdLst>
                          <a:gd name="connsiteX0" fmla="*/ 255556 w 255555"/>
                          <a:gd name="connsiteY0" fmla="*/ 10096 h 20574"/>
                          <a:gd name="connsiteX1" fmla="*/ 255556 w 255555"/>
                          <a:gd name="connsiteY1" fmla="*/ 10478 h 20574"/>
                          <a:gd name="connsiteX2" fmla="*/ 245459 w 255555"/>
                          <a:gd name="connsiteY2" fmla="*/ 20574 h 20574"/>
                          <a:gd name="connsiteX3" fmla="*/ 136398 w 255555"/>
                          <a:gd name="connsiteY3" fmla="*/ 20574 h 20574"/>
                          <a:gd name="connsiteX4" fmla="*/ 119158 w 255555"/>
                          <a:gd name="connsiteY4" fmla="*/ 20574 h 20574"/>
                          <a:gd name="connsiteX5" fmla="*/ 10097 w 255555"/>
                          <a:gd name="connsiteY5" fmla="*/ 20574 h 20574"/>
                          <a:gd name="connsiteX6" fmla="*/ 0 w 255555"/>
                          <a:gd name="connsiteY6" fmla="*/ 10478 h 20574"/>
                          <a:gd name="connsiteX7" fmla="*/ 0 w 255555"/>
                          <a:gd name="connsiteY7" fmla="*/ 10096 h 20574"/>
                          <a:gd name="connsiteX8" fmla="*/ 10097 w 255555"/>
                          <a:gd name="connsiteY8" fmla="*/ 0 h 20574"/>
                          <a:gd name="connsiteX9" fmla="*/ 18479 w 255555"/>
                          <a:gd name="connsiteY9" fmla="*/ 0 h 20574"/>
                          <a:gd name="connsiteX10" fmla="*/ 29337 w 255555"/>
                          <a:gd name="connsiteY10" fmla="*/ 0 h 20574"/>
                          <a:gd name="connsiteX11" fmla="*/ 245459 w 255555"/>
                          <a:gd name="connsiteY11" fmla="*/ 0 h 20574"/>
                          <a:gd name="connsiteX12" fmla="*/ 255556 w 255555"/>
                          <a:gd name="connsiteY12" fmla="*/ 10096 h 205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255555" h="20574">
                            <a:moveTo>
                              <a:pt x="255556" y="10096"/>
                            </a:moveTo>
                            <a:lnTo>
                              <a:pt x="255556" y="10478"/>
                            </a:lnTo>
                            <a:cubicBezTo>
                              <a:pt x="255556" y="16002"/>
                              <a:pt x="250984" y="20574"/>
                              <a:pt x="245459" y="20574"/>
                            </a:cubicBezTo>
                            <a:lnTo>
                              <a:pt x="136398" y="20574"/>
                            </a:lnTo>
                            <a:lnTo>
                              <a:pt x="119158" y="20574"/>
                            </a:lnTo>
                            <a:lnTo>
                              <a:pt x="10097" y="20574"/>
                            </a:lnTo>
                            <a:cubicBezTo>
                              <a:pt x="4572" y="20574"/>
                              <a:pt x="0" y="16002"/>
                              <a:pt x="0" y="10478"/>
                            </a:cubicBezTo>
                            <a:lnTo>
                              <a:pt x="0" y="10096"/>
                            </a:lnTo>
                            <a:cubicBezTo>
                              <a:pt x="0" y="4477"/>
                              <a:pt x="4572" y="0"/>
                              <a:pt x="10097" y="0"/>
                            </a:cubicBezTo>
                            <a:lnTo>
                              <a:pt x="18479" y="0"/>
                            </a:lnTo>
                            <a:lnTo>
                              <a:pt x="29337" y="0"/>
                            </a:lnTo>
                            <a:lnTo>
                              <a:pt x="245459" y="0"/>
                            </a:lnTo>
                            <a:cubicBezTo>
                              <a:pt x="251079" y="0"/>
                              <a:pt x="255556" y="4477"/>
                              <a:pt x="255556" y="1009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94" name="任意多边形: 形状 12293"/>
                      <p:cNvSpPr/>
                      <p:nvPr/>
                    </p:nvSpPr>
                    <p:spPr>
                      <a:xfrm>
                        <a:off x="3223147" y="4145079"/>
                        <a:ext cx="40796" cy="243296"/>
                      </a:xfrm>
                      <a:custGeom>
                        <a:avLst/>
                        <a:gdLst>
                          <a:gd name="connsiteX0" fmla="*/ 40783 w 40796"/>
                          <a:gd name="connsiteY0" fmla="*/ 228133 h 243296"/>
                          <a:gd name="connsiteX1" fmla="*/ 30211 w 40796"/>
                          <a:gd name="connsiteY1" fmla="*/ 242611 h 243296"/>
                          <a:gd name="connsiteX2" fmla="*/ 26972 w 40796"/>
                          <a:gd name="connsiteY2" fmla="*/ 243183 h 243296"/>
                          <a:gd name="connsiteX3" fmla="*/ 24210 w 40796"/>
                          <a:gd name="connsiteY3" fmla="*/ 243278 h 243296"/>
                          <a:gd name="connsiteX4" fmla="*/ 19352 w 40796"/>
                          <a:gd name="connsiteY4" fmla="*/ 242611 h 243296"/>
                          <a:gd name="connsiteX5" fmla="*/ 9160 w 40796"/>
                          <a:gd name="connsiteY5" fmla="*/ 229372 h 243296"/>
                          <a:gd name="connsiteX6" fmla="*/ 16 w 40796"/>
                          <a:gd name="connsiteY6" fmla="*/ 15154 h 243296"/>
                          <a:gd name="connsiteX7" fmla="*/ 13828 w 40796"/>
                          <a:gd name="connsiteY7" fmla="*/ 105 h 243296"/>
                          <a:gd name="connsiteX8" fmla="*/ 16590 w 40796"/>
                          <a:gd name="connsiteY8" fmla="*/ 10 h 243296"/>
                          <a:gd name="connsiteX9" fmla="*/ 31639 w 40796"/>
                          <a:gd name="connsiteY9" fmla="*/ 13821 h 243296"/>
                          <a:gd name="connsiteX10" fmla="*/ 40783 w 40796"/>
                          <a:gd name="connsiteY10" fmla="*/ 228133 h 2432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0796" h="243296">
                            <a:moveTo>
                              <a:pt x="40783" y="228133"/>
                            </a:moveTo>
                            <a:cubicBezTo>
                              <a:pt x="41069" y="234991"/>
                              <a:pt x="36497" y="240897"/>
                              <a:pt x="30211" y="242611"/>
                            </a:cubicBezTo>
                            <a:cubicBezTo>
                              <a:pt x="29163" y="242897"/>
                              <a:pt x="28115" y="243088"/>
                              <a:pt x="26972" y="243183"/>
                            </a:cubicBezTo>
                            <a:lnTo>
                              <a:pt x="24210" y="243278"/>
                            </a:lnTo>
                            <a:cubicBezTo>
                              <a:pt x="22495" y="243373"/>
                              <a:pt x="20876" y="243088"/>
                              <a:pt x="19352" y="242611"/>
                            </a:cubicBezTo>
                            <a:cubicBezTo>
                              <a:pt x="13732" y="240802"/>
                              <a:pt x="9446" y="235658"/>
                              <a:pt x="9160" y="229372"/>
                            </a:cubicBezTo>
                            <a:lnTo>
                              <a:pt x="16" y="15154"/>
                            </a:lnTo>
                            <a:cubicBezTo>
                              <a:pt x="-365" y="7249"/>
                              <a:pt x="5922" y="486"/>
                              <a:pt x="13828" y="105"/>
                            </a:cubicBezTo>
                            <a:lnTo>
                              <a:pt x="16590" y="10"/>
                            </a:lnTo>
                            <a:cubicBezTo>
                              <a:pt x="24496" y="-276"/>
                              <a:pt x="31258" y="5915"/>
                              <a:pt x="31639" y="13821"/>
                            </a:cubicBezTo>
                            <a:lnTo>
                              <a:pt x="40783" y="22813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295" name="图形 12092"/>
                    <p:cNvGrpSpPr/>
                    <p:nvPr/>
                  </p:nvGrpSpPr>
                  <p:grpSpPr>
                    <a:xfrm>
                      <a:off x="3221719" y="4143740"/>
                      <a:ext cx="265477" cy="676385"/>
                      <a:chOff x="3221719" y="4143740"/>
                      <a:chExt cx="265477" cy="676385"/>
                    </a:xfrm>
                    <a:solidFill>
                      <a:srgbClr val="151919"/>
                    </a:solidFill>
                  </p:grpSpPr>
                  <p:sp>
                    <p:nvSpPr>
                      <p:cNvPr id="12296" name="任意多边形: 形状 12295"/>
                      <p:cNvSpPr/>
                      <p:nvPr/>
                    </p:nvSpPr>
                    <p:spPr>
                      <a:xfrm>
                        <a:off x="3228783" y="4471415"/>
                        <a:ext cx="258413" cy="23431"/>
                      </a:xfrm>
                      <a:custGeom>
                        <a:avLst/>
                        <a:gdLst>
                          <a:gd name="connsiteX0" fmla="*/ 246888 w 258413"/>
                          <a:gd name="connsiteY0" fmla="*/ 23431 h 23431"/>
                          <a:gd name="connsiteX1" fmla="*/ 137827 w 258413"/>
                          <a:gd name="connsiteY1" fmla="*/ 23431 h 23431"/>
                          <a:gd name="connsiteX2" fmla="*/ 136398 w 258413"/>
                          <a:gd name="connsiteY2" fmla="*/ 22003 h 23431"/>
                          <a:gd name="connsiteX3" fmla="*/ 137827 w 258413"/>
                          <a:gd name="connsiteY3" fmla="*/ 20574 h 23431"/>
                          <a:gd name="connsiteX4" fmla="*/ 246888 w 258413"/>
                          <a:gd name="connsiteY4" fmla="*/ 20574 h 23431"/>
                          <a:gd name="connsiteX5" fmla="*/ 255556 w 258413"/>
                          <a:gd name="connsiteY5" fmla="*/ 11906 h 23431"/>
                          <a:gd name="connsiteX6" fmla="*/ 255556 w 258413"/>
                          <a:gd name="connsiteY6" fmla="*/ 11525 h 23431"/>
                          <a:gd name="connsiteX7" fmla="*/ 246888 w 258413"/>
                          <a:gd name="connsiteY7" fmla="*/ 2857 h 23431"/>
                          <a:gd name="connsiteX8" fmla="*/ 11525 w 258413"/>
                          <a:gd name="connsiteY8" fmla="*/ 2857 h 23431"/>
                          <a:gd name="connsiteX9" fmla="*/ 2858 w 258413"/>
                          <a:gd name="connsiteY9" fmla="*/ 11525 h 23431"/>
                          <a:gd name="connsiteX10" fmla="*/ 2858 w 258413"/>
                          <a:gd name="connsiteY10" fmla="*/ 11906 h 23431"/>
                          <a:gd name="connsiteX11" fmla="*/ 11525 w 258413"/>
                          <a:gd name="connsiteY11" fmla="*/ 20574 h 23431"/>
                          <a:gd name="connsiteX12" fmla="*/ 120587 w 258413"/>
                          <a:gd name="connsiteY12" fmla="*/ 20574 h 23431"/>
                          <a:gd name="connsiteX13" fmla="*/ 122015 w 258413"/>
                          <a:gd name="connsiteY13" fmla="*/ 22003 h 23431"/>
                          <a:gd name="connsiteX14" fmla="*/ 120587 w 258413"/>
                          <a:gd name="connsiteY14" fmla="*/ 23431 h 23431"/>
                          <a:gd name="connsiteX15" fmla="*/ 11525 w 258413"/>
                          <a:gd name="connsiteY15" fmla="*/ 23431 h 23431"/>
                          <a:gd name="connsiteX16" fmla="*/ 0 w 258413"/>
                          <a:gd name="connsiteY16" fmla="*/ 11906 h 23431"/>
                          <a:gd name="connsiteX17" fmla="*/ 0 w 258413"/>
                          <a:gd name="connsiteY17" fmla="*/ 11525 h 23431"/>
                          <a:gd name="connsiteX18" fmla="*/ 11525 w 258413"/>
                          <a:gd name="connsiteY18" fmla="*/ 0 h 23431"/>
                          <a:gd name="connsiteX19" fmla="*/ 246888 w 258413"/>
                          <a:gd name="connsiteY19" fmla="*/ 0 h 23431"/>
                          <a:gd name="connsiteX20" fmla="*/ 258413 w 258413"/>
                          <a:gd name="connsiteY20" fmla="*/ 11525 h 23431"/>
                          <a:gd name="connsiteX21" fmla="*/ 258413 w 258413"/>
                          <a:gd name="connsiteY21" fmla="*/ 11906 h 23431"/>
                          <a:gd name="connsiteX22" fmla="*/ 246888 w 258413"/>
                          <a:gd name="connsiteY22" fmla="*/ 23431 h 2343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258413" h="23431">
                            <a:moveTo>
                              <a:pt x="246888" y="23431"/>
                            </a:moveTo>
                            <a:lnTo>
                              <a:pt x="137827" y="23431"/>
                            </a:lnTo>
                            <a:cubicBezTo>
                              <a:pt x="137065" y="23431"/>
                              <a:pt x="136398" y="22765"/>
                              <a:pt x="136398" y="22003"/>
                            </a:cubicBezTo>
                            <a:cubicBezTo>
                              <a:pt x="136398" y="21241"/>
                              <a:pt x="137065" y="20574"/>
                              <a:pt x="137827" y="20574"/>
                            </a:cubicBezTo>
                            <a:lnTo>
                              <a:pt x="246888" y="20574"/>
                            </a:lnTo>
                            <a:cubicBezTo>
                              <a:pt x="251651" y="20574"/>
                              <a:pt x="255556" y="16669"/>
                              <a:pt x="255556" y="11906"/>
                            </a:cubicBezTo>
                            <a:lnTo>
                              <a:pt x="255556" y="11525"/>
                            </a:lnTo>
                            <a:cubicBezTo>
                              <a:pt x="255556" y="6763"/>
                              <a:pt x="251651" y="2857"/>
                              <a:pt x="246888" y="2857"/>
                            </a:cubicBezTo>
                            <a:lnTo>
                              <a:pt x="11525" y="2857"/>
                            </a:lnTo>
                            <a:cubicBezTo>
                              <a:pt x="6763" y="2857"/>
                              <a:pt x="2858" y="6763"/>
                              <a:pt x="2858" y="11525"/>
                            </a:cubicBezTo>
                            <a:lnTo>
                              <a:pt x="2858" y="11906"/>
                            </a:lnTo>
                            <a:cubicBezTo>
                              <a:pt x="2858" y="16669"/>
                              <a:pt x="6763" y="20574"/>
                              <a:pt x="11525" y="20574"/>
                            </a:cubicBezTo>
                            <a:lnTo>
                              <a:pt x="120587" y="20574"/>
                            </a:lnTo>
                            <a:cubicBezTo>
                              <a:pt x="121349" y="20574"/>
                              <a:pt x="122015" y="21241"/>
                              <a:pt x="122015" y="22003"/>
                            </a:cubicBezTo>
                            <a:cubicBezTo>
                              <a:pt x="122015" y="22765"/>
                              <a:pt x="121349" y="23431"/>
                              <a:pt x="120587" y="23431"/>
                            </a:cubicBezTo>
                            <a:lnTo>
                              <a:pt x="11525" y="23431"/>
                            </a:lnTo>
                            <a:cubicBezTo>
                              <a:pt x="5144" y="23431"/>
                              <a:pt x="0" y="18288"/>
                              <a:pt x="0" y="11906"/>
                            </a:cubicBezTo>
                            <a:lnTo>
                              <a:pt x="0" y="11525"/>
                            </a:lnTo>
                            <a:cubicBezTo>
                              <a:pt x="0" y="5144"/>
                              <a:pt x="5144" y="0"/>
                              <a:pt x="11525" y="0"/>
                            </a:cubicBezTo>
                            <a:lnTo>
                              <a:pt x="246888" y="0"/>
                            </a:lnTo>
                            <a:cubicBezTo>
                              <a:pt x="253270" y="0"/>
                              <a:pt x="258413" y="5144"/>
                              <a:pt x="258413" y="11525"/>
                            </a:cubicBezTo>
                            <a:lnTo>
                              <a:pt x="258413" y="11906"/>
                            </a:lnTo>
                            <a:cubicBezTo>
                              <a:pt x="258413" y="18193"/>
                              <a:pt x="253270" y="23431"/>
                              <a:pt x="246888" y="2343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97" name="任意多边形: 形状 12296"/>
                      <p:cNvSpPr/>
                      <p:nvPr/>
                    </p:nvSpPr>
                    <p:spPr>
                      <a:xfrm>
                        <a:off x="3347941" y="4491989"/>
                        <a:ext cx="20097" cy="328136"/>
                      </a:xfrm>
                      <a:custGeom>
                        <a:avLst/>
                        <a:gdLst>
                          <a:gd name="connsiteX0" fmla="*/ 18669 w 20097"/>
                          <a:gd name="connsiteY0" fmla="*/ 328136 h 328136"/>
                          <a:gd name="connsiteX1" fmla="*/ 1429 w 20097"/>
                          <a:gd name="connsiteY1" fmla="*/ 328136 h 328136"/>
                          <a:gd name="connsiteX2" fmla="*/ 0 w 20097"/>
                          <a:gd name="connsiteY2" fmla="*/ 326707 h 328136"/>
                          <a:gd name="connsiteX3" fmla="*/ 0 w 20097"/>
                          <a:gd name="connsiteY3" fmla="*/ 1429 h 328136"/>
                          <a:gd name="connsiteX4" fmla="*/ 1429 w 20097"/>
                          <a:gd name="connsiteY4" fmla="*/ 0 h 328136"/>
                          <a:gd name="connsiteX5" fmla="*/ 18669 w 20097"/>
                          <a:gd name="connsiteY5" fmla="*/ 0 h 328136"/>
                          <a:gd name="connsiteX6" fmla="*/ 20098 w 20097"/>
                          <a:gd name="connsiteY6" fmla="*/ 1429 h 328136"/>
                          <a:gd name="connsiteX7" fmla="*/ 20098 w 20097"/>
                          <a:gd name="connsiteY7" fmla="*/ 326707 h 328136"/>
                          <a:gd name="connsiteX8" fmla="*/ 18669 w 20097"/>
                          <a:gd name="connsiteY8" fmla="*/ 328136 h 328136"/>
                          <a:gd name="connsiteX9" fmla="*/ 2858 w 20097"/>
                          <a:gd name="connsiteY9" fmla="*/ 325183 h 328136"/>
                          <a:gd name="connsiteX10" fmla="*/ 17145 w 20097"/>
                          <a:gd name="connsiteY10" fmla="*/ 325183 h 328136"/>
                          <a:gd name="connsiteX11" fmla="*/ 17145 w 20097"/>
                          <a:gd name="connsiteY11" fmla="*/ 2857 h 328136"/>
                          <a:gd name="connsiteX12" fmla="*/ 2858 w 20097"/>
                          <a:gd name="connsiteY12" fmla="*/ 2857 h 328136"/>
                          <a:gd name="connsiteX13" fmla="*/ 2858 w 20097"/>
                          <a:gd name="connsiteY13" fmla="*/ 325183 h 3281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0097" h="328136">
                            <a:moveTo>
                              <a:pt x="18669" y="328136"/>
                            </a:moveTo>
                            <a:lnTo>
                              <a:pt x="1429" y="328136"/>
                            </a:lnTo>
                            <a:cubicBezTo>
                              <a:pt x="667" y="328136"/>
                              <a:pt x="0" y="327470"/>
                              <a:pt x="0" y="326707"/>
                            </a:cubicBezTo>
                            <a:lnTo>
                              <a:pt x="0" y="1429"/>
                            </a:ln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18669" y="0"/>
                            </a:lnTo>
                            <a:cubicBezTo>
                              <a:pt x="19431" y="0"/>
                              <a:pt x="20098" y="667"/>
                              <a:pt x="20098" y="1429"/>
                            </a:cubicBezTo>
                            <a:lnTo>
                              <a:pt x="20098" y="326707"/>
                            </a:lnTo>
                            <a:cubicBezTo>
                              <a:pt x="20098" y="327470"/>
                              <a:pt x="19431" y="328136"/>
                              <a:pt x="18669" y="328136"/>
                            </a:cubicBezTo>
                            <a:close/>
                            <a:moveTo>
                              <a:pt x="2858" y="325183"/>
                            </a:moveTo>
                            <a:lnTo>
                              <a:pt x="17145" y="325183"/>
                            </a:lnTo>
                            <a:lnTo>
                              <a:pt x="17145" y="2857"/>
                            </a:lnTo>
                            <a:lnTo>
                              <a:pt x="2858" y="2857"/>
                            </a:lnTo>
                            <a:lnTo>
                              <a:pt x="2858" y="325183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98" name="任意多边形: 形状 12297"/>
                      <p:cNvSpPr/>
                      <p:nvPr/>
                    </p:nvSpPr>
                    <p:spPr>
                      <a:xfrm>
                        <a:off x="3241062" y="4386348"/>
                        <a:ext cx="9066" cy="87924"/>
                      </a:xfrm>
                      <a:custGeom>
                        <a:avLst/>
                        <a:gdLst>
                          <a:gd name="connsiteX0" fmla="*/ 7629 w 9066"/>
                          <a:gd name="connsiteY0" fmla="*/ 87925 h 87924"/>
                          <a:gd name="connsiteX1" fmla="*/ 6200 w 9066"/>
                          <a:gd name="connsiteY1" fmla="*/ 86591 h 87924"/>
                          <a:gd name="connsiteX2" fmla="*/ 9 w 9066"/>
                          <a:gd name="connsiteY2" fmla="*/ 1533 h 87924"/>
                          <a:gd name="connsiteX3" fmla="*/ 1343 w 9066"/>
                          <a:gd name="connsiteY3" fmla="*/ 9 h 87924"/>
                          <a:gd name="connsiteX4" fmla="*/ 2867 w 9066"/>
                          <a:gd name="connsiteY4" fmla="*/ 1342 h 87924"/>
                          <a:gd name="connsiteX5" fmla="*/ 9058 w 9066"/>
                          <a:gd name="connsiteY5" fmla="*/ 86401 h 87924"/>
                          <a:gd name="connsiteX6" fmla="*/ 7724 w 9066"/>
                          <a:gd name="connsiteY6" fmla="*/ 87925 h 87924"/>
                          <a:gd name="connsiteX7" fmla="*/ 7629 w 9066"/>
                          <a:gd name="connsiteY7" fmla="*/ 87925 h 879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7924">
                            <a:moveTo>
                              <a:pt x="7629" y="87925"/>
                            </a:moveTo>
                            <a:cubicBezTo>
                              <a:pt x="6867" y="87925"/>
                              <a:pt x="6200" y="87353"/>
                              <a:pt x="6200" y="86591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200" y="-86"/>
                              <a:pt x="2867" y="581"/>
                              <a:pt x="2867" y="1342"/>
                            </a:cubicBezTo>
                            <a:lnTo>
                              <a:pt x="9058" y="86401"/>
                            </a:lnTo>
                            <a:cubicBezTo>
                              <a:pt x="9153" y="87163"/>
                              <a:pt x="8486" y="87925"/>
                              <a:pt x="7724" y="87925"/>
                            </a:cubicBezTo>
                            <a:cubicBezTo>
                              <a:pt x="7724" y="87925"/>
                              <a:pt x="7724" y="87925"/>
                              <a:pt x="7629" y="8792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99" name="任意多边形: 形状 12298"/>
                      <p:cNvSpPr/>
                      <p:nvPr/>
                    </p:nvSpPr>
                    <p:spPr>
                      <a:xfrm>
                        <a:off x="3251920" y="4386252"/>
                        <a:ext cx="9066" cy="88020"/>
                      </a:xfrm>
                      <a:custGeom>
                        <a:avLst/>
                        <a:gdLst>
                          <a:gd name="connsiteX0" fmla="*/ 7629 w 9066"/>
                          <a:gd name="connsiteY0" fmla="*/ 88020 h 88020"/>
                          <a:gd name="connsiteX1" fmla="*/ 6200 w 9066"/>
                          <a:gd name="connsiteY1" fmla="*/ 86687 h 88020"/>
                          <a:gd name="connsiteX2" fmla="*/ 9 w 9066"/>
                          <a:gd name="connsiteY2" fmla="*/ 1533 h 88020"/>
                          <a:gd name="connsiteX3" fmla="*/ 1343 w 9066"/>
                          <a:gd name="connsiteY3" fmla="*/ 9 h 88020"/>
                          <a:gd name="connsiteX4" fmla="*/ 2867 w 9066"/>
                          <a:gd name="connsiteY4" fmla="*/ 1343 h 88020"/>
                          <a:gd name="connsiteX5" fmla="*/ 9058 w 9066"/>
                          <a:gd name="connsiteY5" fmla="*/ 86496 h 88020"/>
                          <a:gd name="connsiteX6" fmla="*/ 7724 w 9066"/>
                          <a:gd name="connsiteY6" fmla="*/ 88020 h 88020"/>
                          <a:gd name="connsiteX7" fmla="*/ 7629 w 9066"/>
                          <a:gd name="connsiteY7" fmla="*/ 88020 h 880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066" h="88020">
                            <a:moveTo>
                              <a:pt x="7629" y="88020"/>
                            </a:moveTo>
                            <a:cubicBezTo>
                              <a:pt x="6867" y="88020"/>
                              <a:pt x="6200" y="87449"/>
                              <a:pt x="6200" y="86687"/>
                            </a:cubicBezTo>
                            <a:lnTo>
                              <a:pt x="9" y="1533"/>
                            </a:lnTo>
                            <a:cubicBezTo>
                              <a:pt x="-86" y="771"/>
                              <a:pt x="581" y="9"/>
                              <a:pt x="1343" y="9"/>
                            </a:cubicBezTo>
                            <a:cubicBezTo>
                              <a:pt x="2200" y="-86"/>
                              <a:pt x="2867" y="581"/>
                              <a:pt x="2867" y="1343"/>
                            </a:cubicBezTo>
                            <a:lnTo>
                              <a:pt x="9058" y="86496"/>
                            </a:lnTo>
                            <a:cubicBezTo>
                              <a:pt x="9153" y="87258"/>
                              <a:pt x="8486" y="88020"/>
                              <a:pt x="7724" y="88020"/>
                            </a:cubicBezTo>
                            <a:cubicBezTo>
                              <a:pt x="7724" y="88020"/>
                              <a:pt x="7724" y="88020"/>
                              <a:pt x="7629" y="8802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0" name="任意多边形: 形状 12299"/>
                      <p:cNvSpPr/>
                      <p:nvPr/>
                    </p:nvSpPr>
                    <p:spPr>
                      <a:xfrm>
                        <a:off x="3221719" y="4143740"/>
                        <a:ext cx="43652" cy="246045"/>
                      </a:xfrm>
                      <a:custGeom>
                        <a:avLst/>
                        <a:gdLst>
                          <a:gd name="connsiteX0" fmla="*/ 25162 w 43652"/>
                          <a:gd name="connsiteY0" fmla="*/ 246046 h 246045"/>
                          <a:gd name="connsiteX1" fmla="*/ 20399 w 43652"/>
                          <a:gd name="connsiteY1" fmla="*/ 245379 h 246045"/>
                          <a:gd name="connsiteX2" fmla="*/ 9160 w 43652"/>
                          <a:gd name="connsiteY2" fmla="*/ 230901 h 246045"/>
                          <a:gd name="connsiteX3" fmla="*/ 16 w 43652"/>
                          <a:gd name="connsiteY3" fmla="*/ 16684 h 246045"/>
                          <a:gd name="connsiteX4" fmla="*/ 4207 w 43652"/>
                          <a:gd name="connsiteY4" fmla="*/ 5254 h 246045"/>
                          <a:gd name="connsiteX5" fmla="*/ 15256 w 43652"/>
                          <a:gd name="connsiteY5" fmla="*/ 110 h 246045"/>
                          <a:gd name="connsiteX6" fmla="*/ 18018 w 43652"/>
                          <a:gd name="connsiteY6" fmla="*/ 15 h 246045"/>
                          <a:gd name="connsiteX7" fmla="*/ 34496 w 43652"/>
                          <a:gd name="connsiteY7" fmla="*/ 15255 h 246045"/>
                          <a:gd name="connsiteX8" fmla="*/ 43640 w 43652"/>
                          <a:gd name="connsiteY8" fmla="*/ 229473 h 246045"/>
                          <a:gd name="connsiteX9" fmla="*/ 32020 w 43652"/>
                          <a:gd name="connsiteY9" fmla="*/ 245379 h 246045"/>
                          <a:gd name="connsiteX10" fmla="*/ 28496 w 43652"/>
                          <a:gd name="connsiteY10" fmla="*/ 245951 h 246045"/>
                          <a:gd name="connsiteX11" fmla="*/ 25733 w 43652"/>
                          <a:gd name="connsiteY11" fmla="*/ 246046 h 246045"/>
                          <a:gd name="connsiteX12" fmla="*/ 25162 w 43652"/>
                          <a:gd name="connsiteY12" fmla="*/ 246046 h 246045"/>
                          <a:gd name="connsiteX13" fmla="*/ 18685 w 43652"/>
                          <a:gd name="connsiteY13" fmla="*/ 2873 h 246045"/>
                          <a:gd name="connsiteX14" fmla="*/ 18113 w 43652"/>
                          <a:gd name="connsiteY14" fmla="*/ 2873 h 246045"/>
                          <a:gd name="connsiteX15" fmla="*/ 15351 w 43652"/>
                          <a:gd name="connsiteY15" fmla="*/ 2968 h 246045"/>
                          <a:gd name="connsiteX16" fmla="*/ 6302 w 43652"/>
                          <a:gd name="connsiteY16" fmla="*/ 7159 h 246045"/>
                          <a:gd name="connsiteX17" fmla="*/ 2873 w 43652"/>
                          <a:gd name="connsiteY17" fmla="*/ 16493 h 246045"/>
                          <a:gd name="connsiteX18" fmla="*/ 12017 w 43652"/>
                          <a:gd name="connsiteY18" fmla="*/ 230711 h 246045"/>
                          <a:gd name="connsiteX19" fmla="*/ 21161 w 43652"/>
                          <a:gd name="connsiteY19" fmla="*/ 242617 h 246045"/>
                          <a:gd name="connsiteX20" fmla="*/ 25543 w 43652"/>
                          <a:gd name="connsiteY20" fmla="*/ 243189 h 246045"/>
                          <a:gd name="connsiteX21" fmla="*/ 28305 w 43652"/>
                          <a:gd name="connsiteY21" fmla="*/ 243093 h 246045"/>
                          <a:gd name="connsiteX22" fmla="*/ 31163 w 43652"/>
                          <a:gd name="connsiteY22" fmla="*/ 242617 h 246045"/>
                          <a:gd name="connsiteX23" fmla="*/ 31163 w 43652"/>
                          <a:gd name="connsiteY23" fmla="*/ 242617 h 246045"/>
                          <a:gd name="connsiteX24" fmla="*/ 40688 w 43652"/>
                          <a:gd name="connsiteY24" fmla="*/ 229568 h 246045"/>
                          <a:gd name="connsiteX25" fmla="*/ 31544 w 43652"/>
                          <a:gd name="connsiteY25" fmla="*/ 15350 h 246045"/>
                          <a:gd name="connsiteX26" fmla="*/ 18685 w 43652"/>
                          <a:gd name="connsiteY26" fmla="*/ 2873 h 2460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</a:cxnLst>
                        <a:rect l="l" t="t" r="r" b="b"/>
                        <a:pathLst>
                          <a:path w="43652" h="246045">
                            <a:moveTo>
                              <a:pt x="25162" y="246046"/>
                            </a:moveTo>
                            <a:cubicBezTo>
                              <a:pt x="23543" y="246046"/>
                              <a:pt x="21923" y="245856"/>
                              <a:pt x="20399" y="245379"/>
                            </a:cubicBezTo>
                            <a:cubicBezTo>
                              <a:pt x="14018" y="243379"/>
                              <a:pt x="9446" y="237569"/>
                              <a:pt x="9160" y="230901"/>
                            </a:cubicBezTo>
                            <a:lnTo>
                              <a:pt x="16" y="16684"/>
                            </a:lnTo>
                            <a:cubicBezTo>
                              <a:pt x="-175" y="12493"/>
                              <a:pt x="1349" y="8397"/>
                              <a:pt x="4207" y="5254"/>
                            </a:cubicBezTo>
                            <a:cubicBezTo>
                              <a:pt x="7064" y="2111"/>
                              <a:pt x="10970" y="301"/>
                              <a:pt x="15256" y="110"/>
                            </a:cubicBezTo>
                            <a:lnTo>
                              <a:pt x="18018" y="15"/>
                            </a:lnTo>
                            <a:cubicBezTo>
                              <a:pt x="26781" y="-366"/>
                              <a:pt x="34211" y="6492"/>
                              <a:pt x="34496" y="15255"/>
                            </a:cubicBezTo>
                            <a:lnTo>
                              <a:pt x="43640" y="229473"/>
                            </a:lnTo>
                            <a:cubicBezTo>
                              <a:pt x="43926" y="236807"/>
                              <a:pt x="39068" y="243474"/>
                              <a:pt x="32020" y="245379"/>
                            </a:cubicBezTo>
                            <a:cubicBezTo>
                              <a:pt x="30877" y="245760"/>
                              <a:pt x="29734" y="245951"/>
                              <a:pt x="28496" y="245951"/>
                            </a:cubicBezTo>
                            <a:lnTo>
                              <a:pt x="25733" y="246046"/>
                            </a:lnTo>
                            <a:cubicBezTo>
                              <a:pt x="25543" y="246046"/>
                              <a:pt x="25352" y="246046"/>
                              <a:pt x="25162" y="246046"/>
                            </a:cubicBezTo>
                            <a:close/>
                            <a:moveTo>
                              <a:pt x="18685" y="2873"/>
                            </a:moveTo>
                            <a:cubicBezTo>
                              <a:pt x="18494" y="2873"/>
                              <a:pt x="18304" y="2873"/>
                              <a:pt x="18113" y="2873"/>
                            </a:cubicBezTo>
                            <a:lnTo>
                              <a:pt x="15351" y="2968"/>
                            </a:lnTo>
                            <a:cubicBezTo>
                              <a:pt x="11922" y="3158"/>
                              <a:pt x="8684" y="4587"/>
                              <a:pt x="6302" y="7159"/>
                            </a:cubicBezTo>
                            <a:cubicBezTo>
                              <a:pt x="3921" y="9731"/>
                              <a:pt x="2778" y="13064"/>
                              <a:pt x="2873" y="16493"/>
                            </a:cubicBezTo>
                            <a:lnTo>
                              <a:pt x="12017" y="230711"/>
                            </a:lnTo>
                            <a:cubicBezTo>
                              <a:pt x="12303" y="236140"/>
                              <a:pt x="15923" y="240902"/>
                              <a:pt x="21161" y="242617"/>
                            </a:cubicBezTo>
                            <a:cubicBezTo>
                              <a:pt x="22590" y="242998"/>
                              <a:pt x="24019" y="243284"/>
                              <a:pt x="25543" y="243189"/>
                            </a:cubicBezTo>
                            <a:lnTo>
                              <a:pt x="28305" y="243093"/>
                            </a:lnTo>
                            <a:cubicBezTo>
                              <a:pt x="29353" y="242998"/>
                              <a:pt x="30305" y="242903"/>
                              <a:pt x="31163" y="242617"/>
                            </a:cubicBezTo>
                            <a:cubicBezTo>
                              <a:pt x="31163" y="242617"/>
                              <a:pt x="31163" y="242617"/>
                              <a:pt x="31163" y="242617"/>
                            </a:cubicBezTo>
                            <a:cubicBezTo>
                              <a:pt x="36878" y="240998"/>
                              <a:pt x="40878" y="235568"/>
                              <a:pt x="40688" y="229568"/>
                            </a:cubicBezTo>
                            <a:lnTo>
                              <a:pt x="31544" y="15350"/>
                            </a:lnTo>
                            <a:cubicBezTo>
                              <a:pt x="31353" y="8302"/>
                              <a:pt x="25543" y="2873"/>
                              <a:pt x="18685" y="287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2301" name="图形 12092"/>
                <p:cNvGrpSpPr/>
                <p:nvPr/>
              </p:nvGrpSpPr>
              <p:grpSpPr>
                <a:xfrm>
                  <a:off x="3777682" y="3729494"/>
                  <a:ext cx="429795" cy="630192"/>
                  <a:chOff x="3777682" y="3729494"/>
                  <a:chExt cx="429795" cy="630192"/>
                </a:xfrm>
              </p:grpSpPr>
              <p:sp>
                <p:nvSpPr>
                  <p:cNvPr id="12302" name="任意多边形: 形状 12301"/>
                  <p:cNvSpPr/>
                  <p:nvPr/>
                </p:nvSpPr>
                <p:spPr>
                  <a:xfrm>
                    <a:off x="4001928" y="4285297"/>
                    <a:ext cx="63150" cy="72961"/>
                  </a:xfrm>
                  <a:custGeom>
                    <a:avLst/>
                    <a:gdLst>
                      <a:gd name="connsiteX0" fmla="*/ 0 w 63150"/>
                      <a:gd name="connsiteY0" fmla="*/ 0 h 72961"/>
                      <a:gd name="connsiteX1" fmla="*/ 63151 w 63150"/>
                      <a:gd name="connsiteY1" fmla="*/ 0 h 72961"/>
                      <a:gd name="connsiteX2" fmla="*/ 63151 w 63150"/>
                      <a:gd name="connsiteY2" fmla="*/ 72961 h 72961"/>
                      <a:gd name="connsiteX3" fmla="*/ 0 w 63150"/>
                      <a:gd name="connsiteY3" fmla="*/ 72961 h 72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50" h="72961">
                        <a:moveTo>
                          <a:pt x="0" y="0"/>
                        </a:moveTo>
                        <a:lnTo>
                          <a:pt x="63151" y="0"/>
                        </a:lnTo>
                        <a:lnTo>
                          <a:pt x="63151" y="72961"/>
                        </a:lnTo>
                        <a:lnTo>
                          <a:pt x="0" y="72961"/>
                        </a:lnTo>
                        <a:close/>
                      </a:path>
                    </a:pathLst>
                  </a:custGeom>
                  <a:solidFill>
                    <a:srgbClr val="F8B6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303" name="图形 12092"/>
                  <p:cNvGrpSpPr/>
                  <p:nvPr/>
                </p:nvGrpSpPr>
                <p:grpSpPr>
                  <a:xfrm>
                    <a:off x="3777682" y="3729494"/>
                    <a:ext cx="429795" cy="630192"/>
                    <a:chOff x="3777682" y="3729494"/>
                    <a:chExt cx="429795" cy="630192"/>
                  </a:xfrm>
                </p:grpSpPr>
                <p:grpSp>
                  <p:nvGrpSpPr>
                    <p:cNvPr id="12304" name="图形 12092"/>
                    <p:cNvGrpSpPr/>
                    <p:nvPr/>
                  </p:nvGrpSpPr>
                  <p:grpSpPr>
                    <a:xfrm>
                      <a:off x="3777682" y="3729494"/>
                      <a:ext cx="429795" cy="629728"/>
                      <a:chOff x="3777682" y="3729494"/>
                      <a:chExt cx="429795" cy="629728"/>
                    </a:xfrm>
                  </p:grpSpPr>
                  <p:sp>
                    <p:nvSpPr>
                      <p:cNvPr id="12305" name="任意多边形: 形状 12304"/>
                      <p:cNvSpPr/>
                      <p:nvPr/>
                    </p:nvSpPr>
                    <p:spPr>
                      <a:xfrm>
                        <a:off x="4172616" y="4114513"/>
                        <a:ext cx="34861" cy="51434"/>
                      </a:xfrm>
                      <a:custGeom>
                        <a:avLst/>
                        <a:gdLst>
                          <a:gd name="connsiteX0" fmla="*/ 34862 w 34861"/>
                          <a:gd name="connsiteY0" fmla="*/ 2191 h 51434"/>
                          <a:gd name="connsiteX1" fmla="*/ 7334 w 34861"/>
                          <a:gd name="connsiteY1" fmla="*/ 49721 h 51434"/>
                          <a:gd name="connsiteX2" fmla="*/ 0 w 34861"/>
                          <a:gd name="connsiteY2" fmla="*/ 51435 h 51434"/>
                          <a:gd name="connsiteX3" fmla="*/ 30575 w 34861"/>
                          <a:gd name="connsiteY3" fmla="*/ 0 h 514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4861" h="51434">
                            <a:moveTo>
                              <a:pt x="34862" y="2191"/>
                            </a:moveTo>
                            <a:lnTo>
                              <a:pt x="7334" y="49721"/>
                            </a:lnTo>
                            <a:lnTo>
                              <a:pt x="0" y="51435"/>
                            </a:lnTo>
                            <a:lnTo>
                              <a:pt x="30575" y="0"/>
                            </a:ln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6" name="任意多边形: 形状 12305"/>
                      <p:cNvSpPr/>
                      <p:nvPr/>
                    </p:nvSpPr>
                    <p:spPr>
                      <a:xfrm>
                        <a:off x="4123181" y="4114513"/>
                        <a:ext cx="80010" cy="52482"/>
                      </a:xfrm>
                      <a:custGeom>
                        <a:avLst/>
                        <a:gdLst>
                          <a:gd name="connsiteX0" fmla="*/ 80010 w 80010"/>
                          <a:gd name="connsiteY0" fmla="*/ 0 h 52482"/>
                          <a:gd name="connsiteX1" fmla="*/ 49530 w 80010"/>
                          <a:gd name="connsiteY1" fmla="*/ 51340 h 52482"/>
                          <a:gd name="connsiteX2" fmla="*/ 44672 w 80010"/>
                          <a:gd name="connsiteY2" fmla="*/ 52483 h 52482"/>
                          <a:gd name="connsiteX3" fmla="*/ 0 w 80010"/>
                          <a:gd name="connsiteY3" fmla="*/ 41434 h 52482"/>
                          <a:gd name="connsiteX4" fmla="*/ 80010 w 80010"/>
                          <a:gd name="connsiteY4" fmla="*/ 0 h 524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0010" h="52482">
                            <a:moveTo>
                              <a:pt x="80010" y="0"/>
                            </a:moveTo>
                            <a:lnTo>
                              <a:pt x="49530" y="51340"/>
                            </a:lnTo>
                            <a:lnTo>
                              <a:pt x="44672" y="52483"/>
                            </a:lnTo>
                            <a:lnTo>
                              <a:pt x="0" y="41434"/>
                            </a:lnTo>
                            <a:cubicBezTo>
                              <a:pt x="20765" y="9239"/>
                              <a:pt x="80010" y="0"/>
                              <a:pt x="80010" y="0"/>
                            </a:cubicBezTo>
                            <a:close/>
                          </a:path>
                        </a:pathLst>
                      </a:custGeom>
                      <a:solidFill>
                        <a:srgbClr val="EBECF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7" name="任意多边形: 形状 12306"/>
                      <p:cNvSpPr/>
                      <p:nvPr/>
                    </p:nvSpPr>
                    <p:spPr>
                      <a:xfrm>
                        <a:off x="4102988" y="4164234"/>
                        <a:ext cx="76961" cy="159734"/>
                      </a:xfrm>
                      <a:custGeom>
                        <a:avLst/>
                        <a:gdLst>
                          <a:gd name="connsiteX0" fmla="*/ 76962 w 76961"/>
                          <a:gd name="connsiteY0" fmla="*/ 0 h 159734"/>
                          <a:gd name="connsiteX1" fmla="*/ 53340 w 76961"/>
                          <a:gd name="connsiteY1" fmla="*/ 63627 h 159734"/>
                          <a:gd name="connsiteX2" fmla="*/ 19240 w 76961"/>
                          <a:gd name="connsiteY2" fmla="*/ 155353 h 159734"/>
                          <a:gd name="connsiteX3" fmla="*/ 0 w 76961"/>
                          <a:gd name="connsiteY3" fmla="*/ 159734 h 159734"/>
                          <a:gd name="connsiteX4" fmla="*/ 56864 w 76961"/>
                          <a:gd name="connsiteY4" fmla="*/ 4667 h 159734"/>
                          <a:gd name="connsiteX5" fmla="*/ 64770 w 76961"/>
                          <a:gd name="connsiteY5" fmla="*/ 2762 h 159734"/>
                          <a:gd name="connsiteX6" fmla="*/ 69628 w 76961"/>
                          <a:gd name="connsiteY6" fmla="*/ 1714 h 1597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76961" h="159734">
                            <a:moveTo>
                              <a:pt x="76962" y="0"/>
                            </a:moveTo>
                            <a:lnTo>
                              <a:pt x="53340" y="63627"/>
                            </a:lnTo>
                            <a:lnTo>
                              <a:pt x="19240" y="155353"/>
                            </a:lnTo>
                            <a:lnTo>
                              <a:pt x="0" y="159734"/>
                            </a:lnTo>
                            <a:lnTo>
                              <a:pt x="56864" y="4667"/>
                            </a:lnTo>
                            <a:lnTo>
                              <a:pt x="64770" y="2762"/>
                            </a:lnTo>
                            <a:lnTo>
                              <a:pt x="69628" y="1714"/>
                            </a:ln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8" name="任意多边形: 形状 12307"/>
                      <p:cNvSpPr/>
                      <p:nvPr/>
                    </p:nvSpPr>
                    <p:spPr>
                      <a:xfrm>
                        <a:off x="4044124" y="4138135"/>
                        <a:ext cx="123634" cy="30765"/>
                      </a:xfrm>
                      <a:custGeom>
                        <a:avLst/>
                        <a:gdLst>
                          <a:gd name="connsiteX0" fmla="*/ 123634 w 123634"/>
                          <a:gd name="connsiteY0" fmla="*/ 28861 h 30765"/>
                          <a:gd name="connsiteX1" fmla="*/ 115729 w 123634"/>
                          <a:gd name="connsiteY1" fmla="*/ 30766 h 30765"/>
                          <a:gd name="connsiteX2" fmla="*/ 0 w 123634"/>
                          <a:gd name="connsiteY2" fmla="*/ 1619 h 30765"/>
                          <a:gd name="connsiteX3" fmla="*/ 7144 w 123634"/>
                          <a:gd name="connsiteY3" fmla="*/ 0 h 30765"/>
                          <a:gd name="connsiteX4" fmla="*/ 67246 w 123634"/>
                          <a:gd name="connsiteY4" fmla="*/ 14954 h 30765"/>
                          <a:gd name="connsiteX5" fmla="*/ 78962 w 123634"/>
                          <a:gd name="connsiteY5" fmla="*/ 17812 h 307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23634" h="30765">
                            <a:moveTo>
                              <a:pt x="123634" y="28861"/>
                            </a:moveTo>
                            <a:lnTo>
                              <a:pt x="115729" y="30766"/>
                            </a:lnTo>
                            <a:lnTo>
                              <a:pt x="0" y="1619"/>
                            </a:lnTo>
                            <a:lnTo>
                              <a:pt x="7144" y="0"/>
                            </a:lnTo>
                            <a:lnTo>
                              <a:pt x="67246" y="14954"/>
                            </a:lnTo>
                            <a:lnTo>
                              <a:pt x="78962" y="17812"/>
                            </a:ln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9" name="任意多边形: 形状 12308"/>
                      <p:cNvSpPr/>
                      <p:nvPr/>
                    </p:nvSpPr>
                    <p:spPr>
                      <a:xfrm>
                        <a:off x="4012882" y="4139850"/>
                        <a:ext cx="146970" cy="184213"/>
                      </a:xfrm>
                      <a:custGeom>
                        <a:avLst/>
                        <a:gdLst>
                          <a:gd name="connsiteX0" fmla="*/ 146971 w 146970"/>
                          <a:gd name="connsiteY0" fmla="*/ 29051 h 184213"/>
                          <a:gd name="connsiteX1" fmla="*/ 90202 w 146970"/>
                          <a:gd name="connsiteY1" fmla="*/ 184213 h 184213"/>
                          <a:gd name="connsiteX2" fmla="*/ 23336 w 146970"/>
                          <a:gd name="connsiteY2" fmla="*/ 166402 h 184213"/>
                          <a:gd name="connsiteX3" fmla="*/ 20002 w 146970"/>
                          <a:gd name="connsiteY3" fmla="*/ 161258 h 184213"/>
                          <a:gd name="connsiteX4" fmla="*/ 83248 w 146970"/>
                          <a:gd name="connsiteY4" fmla="*/ 108966 h 184213"/>
                          <a:gd name="connsiteX5" fmla="*/ 32004 w 146970"/>
                          <a:gd name="connsiteY5" fmla="*/ 120301 h 184213"/>
                          <a:gd name="connsiteX6" fmla="*/ 68770 w 146970"/>
                          <a:gd name="connsiteY6" fmla="*/ 83725 h 184213"/>
                          <a:gd name="connsiteX7" fmla="*/ 18669 w 146970"/>
                          <a:gd name="connsiteY7" fmla="*/ 98203 h 184213"/>
                          <a:gd name="connsiteX8" fmla="*/ 48101 w 146970"/>
                          <a:gd name="connsiteY8" fmla="*/ 58864 h 184213"/>
                          <a:gd name="connsiteX9" fmla="*/ 0 w 146970"/>
                          <a:gd name="connsiteY9" fmla="*/ 81629 h 184213"/>
                          <a:gd name="connsiteX10" fmla="*/ 31337 w 146970"/>
                          <a:gd name="connsiteY10" fmla="*/ 0 h 184213"/>
                          <a:gd name="connsiteX11" fmla="*/ 31337 w 146970"/>
                          <a:gd name="connsiteY11" fmla="*/ 0 h 184213"/>
                          <a:gd name="connsiteX12" fmla="*/ 146971 w 146970"/>
                          <a:gd name="connsiteY12" fmla="*/ 29051 h 184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46970" h="184213">
                            <a:moveTo>
                              <a:pt x="146971" y="29051"/>
                            </a:moveTo>
                            <a:lnTo>
                              <a:pt x="90202" y="184213"/>
                            </a:lnTo>
                            <a:lnTo>
                              <a:pt x="23336" y="166402"/>
                            </a:lnTo>
                            <a:cubicBezTo>
                              <a:pt x="22193" y="164687"/>
                              <a:pt x="21145" y="162973"/>
                              <a:pt x="20002" y="161258"/>
                            </a:cubicBezTo>
                            <a:cubicBezTo>
                              <a:pt x="20002" y="161258"/>
                              <a:pt x="91059" y="120872"/>
                              <a:pt x="83248" y="108966"/>
                            </a:cubicBezTo>
                            <a:cubicBezTo>
                              <a:pt x="76390" y="98584"/>
                              <a:pt x="40767" y="115824"/>
                              <a:pt x="32004" y="120301"/>
                            </a:cubicBezTo>
                            <a:cubicBezTo>
                              <a:pt x="40862" y="115633"/>
                              <a:pt x="76105" y="95917"/>
                              <a:pt x="68770" y="83725"/>
                            </a:cubicBezTo>
                            <a:cubicBezTo>
                              <a:pt x="60388" y="69818"/>
                              <a:pt x="32766" y="91440"/>
                              <a:pt x="18669" y="98203"/>
                            </a:cubicBezTo>
                            <a:cubicBezTo>
                              <a:pt x="34290" y="89916"/>
                              <a:pt x="59626" y="66008"/>
                              <a:pt x="48101" y="58864"/>
                            </a:cubicBezTo>
                            <a:cubicBezTo>
                              <a:pt x="42100" y="55150"/>
                              <a:pt x="17717" y="69818"/>
                              <a:pt x="0" y="81629"/>
                            </a:cubicBezTo>
                            <a:lnTo>
                              <a:pt x="31337" y="0"/>
                            </a:lnTo>
                            <a:lnTo>
                              <a:pt x="31337" y="0"/>
                            </a:lnTo>
                            <a:lnTo>
                              <a:pt x="146971" y="2905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0" name="任意多边形: 形状 12309"/>
                      <p:cNvSpPr/>
                      <p:nvPr/>
                    </p:nvSpPr>
                    <p:spPr>
                      <a:xfrm>
                        <a:off x="3777682" y="4079652"/>
                        <a:ext cx="333688" cy="279570"/>
                      </a:xfrm>
                      <a:custGeom>
                        <a:avLst/>
                        <a:gdLst>
                          <a:gd name="connsiteX0" fmla="*/ 215769 w 333688"/>
                          <a:gd name="connsiteY0" fmla="*/ 155162 h 279570"/>
                          <a:gd name="connsiteX1" fmla="*/ 224246 w 333688"/>
                          <a:gd name="connsiteY1" fmla="*/ 170307 h 279570"/>
                          <a:gd name="connsiteX2" fmla="*/ 224246 w 333688"/>
                          <a:gd name="connsiteY2" fmla="*/ 170307 h 279570"/>
                          <a:gd name="connsiteX3" fmla="*/ 255202 w 333688"/>
                          <a:gd name="connsiteY3" fmla="*/ 221361 h 279570"/>
                          <a:gd name="connsiteX4" fmla="*/ 258536 w 333688"/>
                          <a:gd name="connsiteY4" fmla="*/ 226504 h 279570"/>
                          <a:gd name="connsiteX5" fmla="*/ 263489 w 333688"/>
                          <a:gd name="connsiteY5" fmla="*/ 234220 h 279570"/>
                          <a:gd name="connsiteX6" fmla="*/ 126234 w 333688"/>
                          <a:gd name="connsiteY6" fmla="*/ 279463 h 279570"/>
                          <a:gd name="connsiteX7" fmla="*/ 104707 w 333688"/>
                          <a:gd name="connsiteY7" fmla="*/ 278606 h 279570"/>
                          <a:gd name="connsiteX8" fmla="*/ 11838 w 333688"/>
                          <a:gd name="connsiteY8" fmla="*/ 126778 h 279570"/>
                          <a:gd name="connsiteX9" fmla="*/ 128901 w 333688"/>
                          <a:gd name="connsiteY9" fmla="*/ 0 h 279570"/>
                          <a:gd name="connsiteX10" fmla="*/ 183289 w 333688"/>
                          <a:gd name="connsiteY10" fmla="*/ 37624 h 279570"/>
                          <a:gd name="connsiteX11" fmla="*/ 246630 w 333688"/>
                          <a:gd name="connsiteY11" fmla="*/ 8477 h 279570"/>
                          <a:gd name="connsiteX12" fmla="*/ 333688 w 333688"/>
                          <a:gd name="connsiteY12" fmla="*/ 73438 h 279570"/>
                          <a:gd name="connsiteX13" fmla="*/ 273490 w 333688"/>
                          <a:gd name="connsiteY13" fmla="*/ 58483 h 279570"/>
                          <a:gd name="connsiteX14" fmla="*/ 266442 w 333688"/>
                          <a:gd name="connsiteY14" fmla="*/ 60103 h 279570"/>
                          <a:gd name="connsiteX15" fmla="*/ 266442 w 333688"/>
                          <a:gd name="connsiteY15" fmla="*/ 60103 h 279570"/>
                          <a:gd name="connsiteX16" fmla="*/ 235105 w 333688"/>
                          <a:gd name="connsiteY16" fmla="*/ 141732 h 279570"/>
                          <a:gd name="connsiteX17" fmla="*/ 215769 w 333688"/>
                          <a:gd name="connsiteY17" fmla="*/ 155162 h 2795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</a:cxnLst>
                        <a:rect l="l" t="t" r="r" b="b"/>
                        <a:pathLst>
                          <a:path w="333688" h="279570">
                            <a:moveTo>
                              <a:pt x="215769" y="155162"/>
                            </a:moveTo>
                            <a:cubicBezTo>
                              <a:pt x="218150" y="159544"/>
                              <a:pt x="221007" y="164592"/>
                              <a:pt x="224246" y="170307"/>
                            </a:cubicBezTo>
                            <a:cubicBezTo>
                              <a:pt x="224246" y="170307"/>
                              <a:pt x="224246" y="170307"/>
                              <a:pt x="224246" y="170307"/>
                            </a:cubicBezTo>
                            <a:cubicBezTo>
                              <a:pt x="232057" y="183928"/>
                              <a:pt x="242344" y="201168"/>
                              <a:pt x="255202" y="221361"/>
                            </a:cubicBezTo>
                            <a:cubicBezTo>
                              <a:pt x="256250" y="223075"/>
                              <a:pt x="257393" y="224790"/>
                              <a:pt x="258536" y="226504"/>
                            </a:cubicBezTo>
                            <a:cubicBezTo>
                              <a:pt x="260155" y="228981"/>
                              <a:pt x="261774" y="231553"/>
                              <a:pt x="263489" y="234220"/>
                            </a:cubicBezTo>
                            <a:cubicBezTo>
                              <a:pt x="225961" y="260890"/>
                              <a:pt x="191099" y="276701"/>
                              <a:pt x="126234" y="279463"/>
                            </a:cubicBezTo>
                            <a:cubicBezTo>
                              <a:pt x="119947" y="279749"/>
                              <a:pt x="112613" y="279463"/>
                              <a:pt x="104707" y="278606"/>
                            </a:cubicBezTo>
                            <a:cubicBezTo>
                              <a:pt x="50796" y="272320"/>
                              <a:pt x="-30643" y="235553"/>
                              <a:pt x="11838" y="126778"/>
                            </a:cubicBezTo>
                            <a:cubicBezTo>
                              <a:pt x="43938" y="44767"/>
                              <a:pt x="98326" y="12287"/>
                              <a:pt x="128901" y="0"/>
                            </a:cubicBezTo>
                            <a:cubicBezTo>
                              <a:pt x="128901" y="0"/>
                              <a:pt x="140617" y="32671"/>
                              <a:pt x="183289" y="37624"/>
                            </a:cubicBezTo>
                            <a:cubicBezTo>
                              <a:pt x="220912" y="42005"/>
                              <a:pt x="245106" y="10478"/>
                              <a:pt x="246630" y="8477"/>
                            </a:cubicBezTo>
                            <a:cubicBezTo>
                              <a:pt x="272633" y="14859"/>
                              <a:pt x="312162" y="31337"/>
                              <a:pt x="333688" y="73438"/>
                            </a:cubicBezTo>
                            <a:lnTo>
                              <a:pt x="273490" y="58483"/>
                            </a:lnTo>
                            <a:lnTo>
                              <a:pt x="266442" y="60103"/>
                            </a:lnTo>
                            <a:lnTo>
                              <a:pt x="266442" y="60103"/>
                            </a:lnTo>
                            <a:lnTo>
                              <a:pt x="235105" y="141732"/>
                            </a:lnTo>
                            <a:cubicBezTo>
                              <a:pt x="224151" y="148971"/>
                              <a:pt x="215769" y="155162"/>
                              <a:pt x="215769" y="155162"/>
                            </a:cubicBezTo>
                            <a:close/>
                          </a:path>
                        </a:pathLst>
                      </a:custGeom>
                      <a:solidFill>
                        <a:srgbClr val="F8B634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1" name="任意多边形: 形状 12310"/>
                      <p:cNvSpPr/>
                      <p:nvPr/>
                    </p:nvSpPr>
                    <p:spPr>
                      <a:xfrm>
                        <a:off x="3906582" y="3882349"/>
                        <a:ext cx="142524" cy="235343"/>
                      </a:xfrm>
                      <a:custGeom>
                        <a:avLst/>
                        <a:gdLst>
                          <a:gd name="connsiteX0" fmla="*/ 97155 w 142524"/>
                          <a:gd name="connsiteY0" fmla="*/ 81288 h 235343"/>
                          <a:gd name="connsiteX1" fmla="*/ 92297 w 142524"/>
                          <a:gd name="connsiteY1" fmla="*/ 201779 h 235343"/>
                          <a:gd name="connsiteX2" fmla="*/ 117729 w 142524"/>
                          <a:gd name="connsiteY2" fmla="*/ 205780 h 235343"/>
                          <a:gd name="connsiteX3" fmla="*/ 54388 w 142524"/>
                          <a:gd name="connsiteY3" fmla="*/ 234926 h 235343"/>
                          <a:gd name="connsiteX4" fmla="*/ 0 w 142524"/>
                          <a:gd name="connsiteY4" fmla="*/ 197302 h 235343"/>
                          <a:gd name="connsiteX5" fmla="*/ 22574 w 142524"/>
                          <a:gd name="connsiteY5" fmla="*/ 190349 h 235343"/>
                          <a:gd name="connsiteX6" fmla="*/ 54483 w 142524"/>
                          <a:gd name="connsiteY6" fmla="*/ 61285 h 235343"/>
                          <a:gd name="connsiteX7" fmla="*/ 57245 w 142524"/>
                          <a:gd name="connsiteY7" fmla="*/ 50046 h 235343"/>
                          <a:gd name="connsiteX8" fmla="*/ 46577 w 142524"/>
                          <a:gd name="connsiteY8" fmla="*/ 42426 h 235343"/>
                          <a:gd name="connsiteX9" fmla="*/ 46292 w 142524"/>
                          <a:gd name="connsiteY9" fmla="*/ 30520 h 235343"/>
                          <a:gd name="connsiteX10" fmla="*/ 65627 w 142524"/>
                          <a:gd name="connsiteY10" fmla="*/ 25376 h 235343"/>
                          <a:gd name="connsiteX11" fmla="*/ 105346 w 142524"/>
                          <a:gd name="connsiteY11" fmla="*/ 135 h 235343"/>
                          <a:gd name="connsiteX12" fmla="*/ 129540 w 142524"/>
                          <a:gd name="connsiteY12" fmla="*/ 10517 h 235343"/>
                          <a:gd name="connsiteX13" fmla="*/ 139446 w 142524"/>
                          <a:gd name="connsiteY13" fmla="*/ 58428 h 235343"/>
                          <a:gd name="connsiteX14" fmla="*/ 97155 w 142524"/>
                          <a:gd name="connsiteY14" fmla="*/ 81288 h 2353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142524" h="235343">
                            <a:moveTo>
                              <a:pt x="97155" y="81288"/>
                            </a:moveTo>
                            <a:lnTo>
                              <a:pt x="92297" y="201779"/>
                            </a:lnTo>
                            <a:cubicBezTo>
                              <a:pt x="92297" y="201779"/>
                              <a:pt x="102775" y="202160"/>
                              <a:pt x="117729" y="205780"/>
                            </a:cubicBezTo>
                            <a:cubicBezTo>
                              <a:pt x="116205" y="207780"/>
                              <a:pt x="92012" y="239308"/>
                              <a:pt x="54388" y="234926"/>
                            </a:cubicBezTo>
                            <a:cubicBezTo>
                              <a:pt x="11716" y="229973"/>
                              <a:pt x="0" y="197302"/>
                              <a:pt x="0" y="197302"/>
                            </a:cubicBezTo>
                            <a:cubicBezTo>
                              <a:pt x="13621" y="191873"/>
                              <a:pt x="22574" y="190349"/>
                              <a:pt x="22574" y="190349"/>
                            </a:cubicBezTo>
                            <a:lnTo>
                              <a:pt x="54483" y="61285"/>
                            </a:lnTo>
                            <a:lnTo>
                              <a:pt x="57245" y="50046"/>
                            </a:lnTo>
                            <a:cubicBezTo>
                              <a:pt x="57245" y="50046"/>
                              <a:pt x="49816" y="48427"/>
                              <a:pt x="46577" y="42426"/>
                            </a:cubicBezTo>
                            <a:cubicBezTo>
                              <a:pt x="45053" y="39568"/>
                              <a:pt x="44577" y="35663"/>
                              <a:pt x="46292" y="30520"/>
                            </a:cubicBezTo>
                            <a:cubicBezTo>
                              <a:pt x="51625" y="14518"/>
                              <a:pt x="65627" y="25376"/>
                              <a:pt x="65627" y="25376"/>
                            </a:cubicBezTo>
                            <a:cubicBezTo>
                              <a:pt x="65627" y="25376"/>
                              <a:pt x="73628" y="-2151"/>
                              <a:pt x="105346" y="135"/>
                            </a:cubicBezTo>
                            <a:cubicBezTo>
                              <a:pt x="114871" y="802"/>
                              <a:pt x="123158" y="4707"/>
                              <a:pt x="129540" y="10517"/>
                            </a:cubicBezTo>
                            <a:cubicBezTo>
                              <a:pt x="141351" y="21566"/>
                              <a:pt x="146209" y="39854"/>
                              <a:pt x="139446" y="58428"/>
                            </a:cubicBezTo>
                            <a:cubicBezTo>
                              <a:pt x="130969" y="81574"/>
                              <a:pt x="110776" y="83193"/>
                              <a:pt x="97155" y="81288"/>
                            </a:cubicBez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2" name="任意多边形: 形状 12311"/>
                      <p:cNvSpPr/>
                      <p:nvPr/>
                    </p:nvSpPr>
                    <p:spPr>
                      <a:xfrm>
                        <a:off x="3942122" y="3861168"/>
                        <a:ext cx="94000" cy="65988"/>
                      </a:xfrm>
                      <a:custGeom>
                        <a:avLst/>
                        <a:gdLst>
                          <a:gd name="connsiteX0" fmla="*/ 30564 w 94000"/>
                          <a:gd name="connsiteY0" fmla="*/ 1599 h 65988"/>
                          <a:gd name="connsiteX1" fmla="*/ 94001 w 94000"/>
                          <a:gd name="connsiteY1" fmla="*/ 31698 h 65988"/>
                          <a:gd name="connsiteX2" fmla="*/ 69807 w 94000"/>
                          <a:gd name="connsiteY2" fmla="*/ 21316 h 65988"/>
                          <a:gd name="connsiteX3" fmla="*/ 30088 w 94000"/>
                          <a:gd name="connsiteY3" fmla="*/ 46557 h 65988"/>
                          <a:gd name="connsiteX4" fmla="*/ 10752 w 94000"/>
                          <a:gd name="connsiteY4" fmla="*/ 51701 h 65988"/>
                          <a:gd name="connsiteX5" fmla="*/ 11038 w 94000"/>
                          <a:gd name="connsiteY5" fmla="*/ 63607 h 65988"/>
                          <a:gd name="connsiteX6" fmla="*/ 5514 w 94000"/>
                          <a:gd name="connsiteY6" fmla="*/ 65988 h 65988"/>
                          <a:gd name="connsiteX7" fmla="*/ 9419 w 94000"/>
                          <a:gd name="connsiteY7" fmla="*/ 17982 h 65988"/>
                          <a:gd name="connsiteX8" fmla="*/ 30564 w 94000"/>
                          <a:gd name="connsiteY8" fmla="*/ 1599 h 659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94000" h="65988">
                            <a:moveTo>
                              <a:pt x="30564" y="1599"/>
                            </a:moveTo>
                            <a:cubicBezTo>
                              <a:pt x="53329" y="-5354"/>
                              <a:pt x="80094" y="11410"/>
                              <a:pt x="94001" y="31698"/>
                            </a:cubicBezTo>
                            <a:cubicBezTo>
                              <a:pt x="87714" y="25793"/>
                              <a:pt x="79428" y="21983"/>
                              <a:pt x="69807" y="21316"/>
                            </a:cubicBezTo>
                            <a:cubicBezTo>
                              <a:pt x="37994" y="19030"/>
                              <a:pt x="30088" y="46557"/>
                              <a:pt x="30088" y="46557"/>
                            </a:cubicBezTo>
                            <a:cubicBezTo>
                              <a:pt x="30088" y="46557"/>
                              <a:pt x="15991" y="35699"/>
                              <a:pt x="10752" y="51701"/>
                            </a:cubicBezTo>
                            <a:cubicBezTo>
                              <a:pt x="9038" y="56844"/>
                              <a:pt x="9609" y="60750"/>
                              <a:pt x="11038" y="63607"/>
                            </a:cubicBezTo>
                            <a:lnTo>
                              <a:pt x="5514" y="65988"/>
                            </a:lnTo>
                            <a:cubicBezTo>
                              <a:pt x="-773" y="54368"/>
                              <a:pt x="-4202" y="37413"/>
                              <a:pt x="9419" y="17982"/>
                            </a:cubicBezTo>
                            <a:cubicBezTo>
                              <a:pt x="15515" y="9219"/>
                              <a:pt x="22849" y="3981"/>
                              <a:pt x="30564" y="1599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3" name="任意多边形: 形状 12312"/>
                      <p:cNvSpPr/>
                      <p:nvPr/>
                    </p:nvSpPr>
                    <p:spPr>
                      <a:xfrm>
                        <a:off x="3993355" y="4198032"/>
                        <a:ext cx="103292" cy="102980"/>
                      </a:xfrm>
                      <a:custGeom>
                        <a:avLst/>
                        <a:gdLst>
                          <a:gd name="connsiteX0" fmla="*/ 49816 w 103292"/>
                          <a:gd name="connsiteY0" fmla="*/ 62881 h 102980"/>
                          <a:gd name="connsiteX1" fmla="*/ 50292 w 103292"/>
                          <a:gd name="connsiteY1" fmla="*/ 62690 h 102980"/>
                          <a:gd name="connsiteX2" fmla="*/ 49816 w 103292"/>
                          <a:gd name="connsiteY2" fmla="*/ 62881 h 102980"/>
                          <a:gd name="connsiteX3" fmla="*/ 51435 w 103292"/>
                          <a:gd name="connsiteY3" fmla="*/ 62023 h 102980"/>
                          <a:gd name="connsiteX4" fmla="*/ 102679 w 103292"/>
                          <a:gd name="connsiteY4" fmla="*/ 50689 h 102980"/>
                          <a:gd name="connsiteX5" fmla="*/ 39433 w 103292"/>
                          <a:gd name="connsiteY5" fmla="*/ 102981 h 102980"/>
                          <a:gd name="connsiteX6" fmla="*/ 8477 w 103292"/>
                          <a:gd name="connsiteY6" fmla="*/ 51927 h 102980"/>
                          <a:gd name="connsiteX7" fmla="*/ 8477 w 103292"/>
                          <a:gd name="connsiteY7" fmla="*/ 51927 h 102980"/>
                          <a:gd name="connsiteX8" fmla="*/ 0 w 103292"/>
                          <a:gd name="connsiteY8" fmla="*/ 36782 h 102980"/>
                          <a:gd name="connsiteX9" fmla="*/ 19431 w 103292"/>
                          <a:gd name="connsiteY9" fmla="*/ 23352 h 102980"/>
                          <a:gd name="connsiteX10" fmla="*/ 67532 w 103292"/>
                          <a:gd name="connsiteY10" fmla="*/ 587 h 102980"/>
                          <a:gd name="connsiteX11" fmla="*/ 38100 w 103292"/>
                          <a:gd name="connsiteY11" fmla="*/ 39925 h 102980"/>
                          <a:gd name="connsiteX12" fmla="*/ 88202 w 103292"/>
                          <a:gd name="connsiteY12" fmla="*/ 25447 h 102980"/>
                          <a:gd name="connsiteX13" fmla="*/ 51435 w 103292"/>
                          <a:gd name="connsiteY13" fmla="*/ 62023 h 102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3292" h="102980">
                            <a:moveTo>
                              <a:pt x="49816" y="62881"/>
                            </a:moveTo>
                            <a:cubicBezTo>
                              <a:pt x="49911" y="62785"/>
                              <a:pt x="50102" y="62785"/>
                              <a:pt x="50292" y="62690"/>
                            </a:cubicBezTo>
                            <a:cubicBezTo>
                              <a:pt x="50006" y="62690"/>
                              <a:pt x="49911" y="62785"/>
                              <a:pt x="49816" y="62881"/>
                            </a:cubicBezTo>
                            <a:close/>
                            <a:moveTo>
                              <a:pt x="51435" y="62023"/>
                            </a:moveTo>
                            <a:cubicBezTo>
                              <a:pt x="60198" y="57547"/>
                              <a:pt x="95821" y="40306"/>
                              <a:pt x="102679" y="50689"/>
                            </a:cubicBezTo>
                            <a:cubicBezTo>
                              <a:pt x="110585" y="62595"/>
                              <a:pt x="39433" y="102981"/>
                              <a:pt x="39433" y="102981"/>
                            </a:cubicBezTo>
                            <a:cubicBezTo>
                              <a:pt x="26575" y="82693"/>
                              <a:pt x="16288" y="65452"/>
                              <a:pt x="8477" y="51927"/>
                            </a:cubicBezTo>
                            <a:cubicBezTo>
                              <a:pt x="8477" y="51927"/>
                              <a:pt x="8477" y="51927"/>
                              <a:pt x="8477" y="51927"/>
                            </a:cubicBezTo>
                            <a:cubicBezTo>
                              <a:pt x="5239" y="46212"/>
                              <a:pt x="2381" y="41164"/>
                              <a:pt x="0" y="36782"/>
                            </a:cubicBezTo>
                            <a:cubicBezTo>
                              <a:pt x="0" y="36782"/>
                              <a:pt x="8477" y="30591"/>
                              <a:pt x="19431" y="23352"/>
                            </a:cubicBezTo>
                            <a:cubicBezTo>
                              <a:pt x="37148" y="11541"/>
                              <a:pt x="61531" y="-3128"/>
                              <a:pt x="67532" y="587"/>
                            </a:cubicBezTo>
                            <a:cubicBezTo>
                              <a:pt x="79058" y="7731"/>
                              <a:pt x="53721" y="31639"/>
                              <a:pt x="38100" y="39925"/>
                            </a:cubicBezTo>
                            <a:cubicBezTo>
                              <a:pt x="52197" y="33067"/>
                              <a:pt x="79819" y="11446"/>
                              <a:pt x="88202" y="25447"/>
                            </a:cubicBezTo>
                            <a:cubicBezTo>
                              <a:pt x="95536" y="37639"/>
                              <a:pt x="60293" y="57261"/>
                              <a:pt x="51435" y="62023"/>
                            </a:cubicBez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4" name="任意多边形: 形状 12313"/>
                      <p:cNvSpPr/>
                      <p:nvPr/>
                    </p:nvSpPr>
                    <p:spPr>
                      <a:xfrm>
                        <a:off x="3879998" y="3729494"/>
                        <a:ext cx="96947" cy="149751"/>
                      </a:xfrm>
                      <a:custGeom>
                        <a:avLst/>
                        <a:gdLst>
                          <a:gd name="connsiteX0" fmla="*/ 52207 w 96947"/>
                          <a:gd name="connsiteY0" fmla="*/ 19 h 149751"/>
                          <a:gd name="connsiteX1" fmla="*/ 92688 w 96947"/>
                          <a:gd name="connsiteY1" fmla="*/ 133369 h 149751"/>
                          <a:gd name="connsiteX2" fmla="*/ 71448 w 96947"/>
                          <a:gd name="connsiteY2" fmla="*/ 149752 h 149751"/>
                          <a:gd name="connsiteX3" fmla="*/ 6011 w 96947"/>
                          <a:gd name="connsiteY3" fmla="*/ 83362 h 149751"/>
                          <a:gd name="connsiteX4" fmla="*/ 52207 w 96947"/>
                          <a:gd name="connsiteY4" fmla="*/ 19 h 1497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6947" h="149751">
                            <a:moveTo>
                              <a:pt x="52207" y="19"/>
                            </a:moveTo>
                            <a:cubicBezTo>
                              <a:pt x="92879" y="876"/>
                              <a:pt x="104214" y="91840"/>
                              <a:pt x="92688" y="133369"/>
                            </a:cubicBezTo>
                            <a:cubicBezTo>
                              <a:pt x="84878" y="135750"/>
                              <a:pt x="77544" y="140989"/>
                              <a:pt x="71448" y="149752"/>
                            </a:cubicBezTo>
                            <a:cubicBezTo>
                              <a:pt x="71448" y="149752"/>
                              <a:pt x="23632" y="131940"/>
                              <a:pt x="6011" y="83362"/>
                            </a:cubicBezTo>
                            <a:cubicBezTo>
                              <a:pt x="-11706" y="34690"/>
                              <a:pt x="11535" y="-934"/>
                              <a:pt x="52207" y="19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5" name="任意多边形: 形状 12314"/>
                      <p:cNvSpPr/>
                      <p:nvPr/>
                    </p:nvSpPr>
                    <p:spPr>
                      <a:xfrm>
                        <a:off x="3947635" y="3924775"/>
                        <a:ext cx="16192" cy="18859"/>
                      </a:xfrm>
                      <a:custGeom>
                        <a:avLst/>
                        <a:gdLst>
                          <a:gd name="connsiteX0" fmla="*/ 16193 w 16192"/>
                          <a:gd name="connsiteY0" fmla="*/ 7620 h 18859"/>
                          <a:gd name="connsiteX1" fmla="*/ 13430 w 16192"/>
                          <a:gd name="connsiteY1" fmla="*/ 18859 h 18859"/>
                          <a:gd name="connsiteX2" fmla="*/ 0 w 16192"/>
                          <a:gd name="connsiteY2" fmla="*/ 2381 h 18859"/>
                          <a:gd name="connsiteX3" fmla="*/ 5525 w 16192"/>
                          <a:gd name="connsiteY3" fmla="*/ 0 h 18859"/>
                          <a:gd name="connsiteX4" fmla="*/ 16193 w 16192"/>
                          <a:gd name="connsiteY4" fmla="*/ 7620 h 188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192" h="18859">
                            <a:moveTo>
                              <a:pt x="16193" y="7620"/>
                            </a:moveTo>
                            <a:lnTo>
                              <a:pt x="13430" y="18859"/>
                            </a:lnTo>
                            <a:cubicBezTo>
                              <a:pt x="13430" y="18859"/>
                              <a:pt x="5620" y="12763"/>
                              <a:pt x="0" y="2381"/>
                            </a:cubicBezTo>
                            <a:lnTo>
                              <a:pt x="5525" y="0"/>
                            </a:lnTo>
                            <a:cubicBezTo>
                              <a:pt x="8668" y="6001"/>
                              <a:pt x="16193" y="7620"/>
                              <a:pt x="16193" y="762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316" name="图形 12092"/>
                    <p:cNvGrpSpPr/>
                    <p:nvPr/>
                  </p:nvGrpSpPr>
                  <p:grpSpPr>
                    <a:xfrm>
                      <a:off x="3958648" y="3902868"/>
                      <a:ext cx="78406" cy="50958"/>
                      <a:chOff x="3958648" y="3902868"/>
                      <a:chExt cx="78406" cy="50958"/>
                    </a:xfrm>
                    <a:solidFill>
                      <a:srgbClr val="151919"/>
                    </a:solidFill>
                  </p:grpSpPr>
                  <p:sp>
                    <p:nvSpPr>
                      <p:cNvPr id="12317" name="任意多边形: 形状 12316"/>
                      <p:cNvSpPr/>
                      <p:nvPr/>
                    </p:nvSpPr>
                    <p:spPr>
                      <a:xfrm>
                        <a:off x="4025684" y="3915585"/>
                        <a:ext cx="5436" cy="5426"/>
                      </a:xfrm>
                      <a:custGeom>
                        <a:avLst/>
                        <a:gdLst>
                          <a:gd name="connsiteX0" fmla="*/ 152 w 5436"/>
                          <a:gd name="connsiteY0" fmla="*/ 3571 h 5426"/>
                          <a:gd name="connsiteX1" fmla="*/ 3580 w 5436"/>
                          <a:gd name="connsiteY1" fmla="*/ 5285 h 5426"/>
                          <a:gd name="connsiteX2" fmla="*/ 5295 w 5436"/>
                          <a:gd name="connsiteY2" fmla="*/ 1856 h 5426"/>
                          <a:gd name="connsiteX3" fmla="*/ 1866 w 5436"/>
                          <a:gd name="connsiteY3" fmla="*/ 142 h 5426"/>
                          <a:gd name="connsiteX4" fmla="*/ 152 w 5436"/>
                          <a:gd name="connsiteY4" fmla="*/ 3571 h 54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436" h="5426">
                            <a:moveTo>
                              <a:pt x="152" y="3571"/>
                            </a:moveTo>
                            <a:cubicBezTo>
                              <a:pt x="628" y="4999"/>
                              <a:pt x="2152" y="5761"/>
                              <a:pt x="3580" y="5285"/>
                            </a:cubicBezTo>
                            <a:cubicBezTo>
                              <a:pt x="5009" y="4809"/>
                              <a:pt x="5771" y="3285"/>
                              <a:pt x="5295" y="1856"/>
                            </a:cubicBezTo>
                            <a:cubicBezTo>
                              <a:pt x="4819" y="427"/>
                              <a:pt x="3295" y="-335"/>
                              <a:pt x="1866" y="142"/>
                            </a:cubicBezTo>
                            <a:cubicBezTo>
                              <a:pt x="342" y="618"/>
                              <a:pt x="-325" y="2142"/>
                              <a:pt x="152" y="357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8" name="任意多边形: 形状 12317"/>
                      <p:cNvSpPr/>
                      <p:nvPr/>
                    </p:nvSpPr>
                    <p:spPr>
                      <a:xfrm>
                        <a:off x="4004929" y="3913394"/>
                        <a:ext cx="5426" cy="5427"/>
                      </a:xfrm>
                      <a:custGeom>
                        <a:avLst/>
                        <a:gdLst>
                          <a:gd name="connsiteX0" fmla="*/ 142 w 5426"/>
                          <a:gd name="connsiteY0" fmla="*/ 3571 h 5427"/>
                          <a:gd name="connsiteX1" fmla="*/ 3571 w 5426"/>
                          <a:gd name="connsiteY1" fmla="*/ 5285 h 5427"/>
                          <a:gd name="connsiteX2" fmla="*/ 5285 w 5426"/>
                          <a:gd name="connsiteY2" fmla="*/ 1856 h 5427"/>
                          <a:gd name="connsiteX3" fmla="*/ 1856 w 5426"/>
                          <a:gd name="connsiteY3" fmla="*/ 142 h 5427"/>
                          <a:gd name="connsiteX4" fmla="*/ 142 w 5426"/>
                          <a:gd name="connsiteY4" fmla="*/ 3571 h 54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426" h="5427">
                            <a:moveTo>
                              <a:pt x="142" y="3571"/>
                            </a:moveTo>
                            <a:cubicBezTo>
                              <a:pt x="618" y="5000"/>
                              <a:pt x="2142" y="5762"/>
                              <a:pt x="3571" y="5285"/>
                            </a:cubicBezTo>
                            <a:cubicBezTo>
                              <a:pt x="4999" y="4809"/>
                              <a:pt x="5761" y="3285"/>
                              <a:pt x="5285" y="1856"/>
                            </a:cubicBezTo>
                            <a:cubicBezTo>
                              <a:pt x="4809" y="427"/>
                              <a:pt x="3285" y="-334"/>
                              <a:pt x="1856" y="142"/>
                            </a:cubicBezTo>
                            <a:cubicBezTo>
                              <a:pt x="427" y="618"/>
                              <a:pt x="-335" y="2142"/>
                              <a:pt x="142" y="357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2319" name="图形 12092"/>
                      <p:cNvGrpSpPr/>
                      <p:nvPr/>
                    </p:nvGrpSpPr>
                    <p:grpSpPr>
                      <a:xfrm>
                        <a:off x="3958648" y="3902868"/>
                        <a:ext cx="78406" cy="50958"/>
                        <a:chOff x="3958648" y="3902868"/>
                        <a:chExt cx="78406" cy="5095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320" name="任意多边形: 形状 12319"/>
                        <p:cNvSpPr/>
                        <p:nvPr/>
                      </p:nvSpPr>
                      <p:spPr>
                        <a:xfrm>
                          <a:off x="4024873" y="3903619"/>
                          <a:ext cx="12181" cy="9154"/>
                        </a:xfrm>
                        <a:custGeom>
                          <a:avLst/>
                          <a:gdLst>
                            <a:gd name="connsiteX0" fmla="*/ 10678 w 12181"/>
                            <a:gd name="connsiteY0" fmla="*/ 9154 h 9154"/>
                            <a:gd name="connsiteX1" fmla="*/ 9440 w 12181"/>
                            <a:gd name="connsiteY1" fmla="*/ 8488 h 9154"/>
                            <a:gd name="connsiteX2" fmla="*/ 1249 w 12181"/>
                            <a:gd name="connsiteY2" fmla="*/ 2868 h 9154"/>
                            <a:gd name="connsiteX3" fmla="*/ 10 w 12181"/>
                            <a:gd name="connsiteY3" fmla="*/ 1249 h 9154"/>
                            <a:gd name="connsiteX4" fmla="*/ 1630 w 12181"/>
                            <a:gd name="connsiteY4" fmla="*/ 10 h 9154"/>
                            <a:gd name="connsiteX5" fmla="*/ 11917 w 12181"/>
                            <a:gd name="connsiteY5" fmla="*/ 6868 h 9154"/>
                            <a:gd name="connsiteX6" fmla="*/ 11536 w 12181"/>
                            <a:gd name="connsiteY6" fmla="*/ 8869 h 9154"/>
                            <a:gd name="connsiteX7" fmla="*/ 10678 w 12181"/>
                            <a:gd name="connsiteY7" fmla="*/ 9154 h 91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2181" h="9154">
                              <a:moveTo>
                                <a:pt x="10678" y="9154"/>
                              </a:moveTo>
                              <a:cubicBezTo>
                                <a:pt x="10202" y="9154"/>
                                <a:pt x="9726" y="8964"/>
                                <a:pt x="9440" y="8488"/>
                              </a:cubicBezTo>
                              <a:cubicBezTo>
                                <a:pt x="9440" y="8392"/>
                                <a:pt x="5916" y="3439"/>
                                <a:pt x="1249" y="2868"/>
                              </a:cubicBezTo>
                              <a:cubicBezTo>
                                <a:pt x="487" y="2773"/>
                                <a:pt x="-85" y="2011"/>
                                <a:pt x="10" y="1249"/>
                              </a:cubicBezTo>
                              <a:cubicBezTo>
                                <a:pt x="106" y="487"/>
                                <a:pt x="772" y="-85"/>
                                <a:pt x="1630" y="10"/>
                              </a:cubicBezTo>
                              <a:cubicBezTo>
                                <a:pt x="7630" y="772"/>
                                <a:pt x="11726" y="6583"/>
                                <a:pt x="11917" y="6868"/>
                              </a:cubicBezTo>
                              <a:cubicBezTo>
                                <a:pt x="12393" y="7535"/>
                                <a:pt x="12202" y="8392"/>
                                <a:pt x="11536" y="8869"/>
                              </a:cubicBezTo>
                              <a:cubicBezTo>
                                <a:pt x="11250" y="9059"/>
                                <a:pt x="10964" y="9154"/>
                                <a:pt x="10678" y="91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21" name="任意多边形: 形状 12320"/>
                        <p:cNvSpPr/>
                        <p:nvPr/>
                      </p:nvSpPr>
                      <p:spPr>
                        <a:xfrm>
                          <a:off x="3998296" y="3902868"/>
                          <a:ext cx="15537" cy="7143"/>
                        </a:xfrm>
                        <a:custGeom>
                          <a:avLst/>
                          <a:gdLst>
                            <a:gd name="connsiteX0" fmla="*/ 1441 w 15537"/>
                            <a:gd name="connsiteY0" fmla="*/ 7144 h 7143"/>
                            <a:gd name="connsiteX1" fmla="*/ 298 w 15537"/>
                            <a:gd name="connsiteY1" fmla="*/ 6572 h 7143"/>
                            <a:gd name="connsiteX2" fmla="*/ 583 w 15537"/>
                            <a:gd name="connsiteY2" fmla="*/ 4572 h 7143"/>
                            <a:gd name="connsiteX3" fmla="*/ 14014 w 15537"/>
                            <a:gd name="connsiteY3" fmla="*/ 0 h 7143"/>
                            <a:gd name="connsiteX4" fmla="*/ 15538 w 15537"/>
                            <a:gd name="connsiteY4" fmla="*/ 1333 h 7143"/>
                            <a:gd name="connsiteX5" fmla="*/ 14204 w 15537"/>
                            <a:gd name="connsiteY5" fmla="*/ 2858 h 7143"/>
                            <a:gd name="connsiteX6" fmla="*/ 2393 w 15537"/>
                            <a:gd name="connsiteY6" fmla="*/ 6763 h 7143"/>
                            <a:gd name="connsiteX7" fmla="*/ 1441 w 15537"/>
                            <a:gd name="connsiteY7" fmla="*/ 7144 h 71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5537" h="7143">
                              <a:moveTo>
                                <a:pt x="1441" y="7144"/>
                              </a:moveTo>
                              <a:cubicBezTo>
                                <a:pt x="1060" y="7144"/>
                                <a:pt x="583" y="6953"/>
                                <a:pt x="298" y="6572"/>
                              </a:cubicBezTo>
                              <a:cubicBezTo>
                                <a:pt x="-179" y="5905"/>
                                <a:pt x="-83" y="5048"/>
                                <a:pt x="583" y="4572"/>
                              </a:cubicBezTo>
                              <a:cubicBezTo>
                                <a:pt x="5822" y="476"/>
                                <a:pt x="13728" y="0"/>
                                <a:pt x="14014" y="0"/>
                              </a:cubicBezTo>
                              <a:cubicBezTo>
                                <a:pt x="14776" y="0"/>
                                <a:pt x="15442" y="571"/>
                                <a:pt x="15538" y="1333"/>
                              </a:cubicBezTo>
                              <a:cubicBezTo>
                                <a:pt x="15538" y="2096"/>
                                <a:pt x="14966" y="2762"/>
                                <a:pt x="14204" y="2858"/>
                              </a:cubicBezTo>
                              <a:cubicBezTo>
                                <a:pt x="14109" y="2858"/>
                                <a:pt x="6965" y="3238"/>
                                <a:pt x="2393" y="6763"/>
                              </a:cubicBezTo>
                              <a:cubicBezTo>
                                <a:pt x="2107" y="7049"/>
                                <a:pt x="1726" y="7144"/>
                                <a:pt x="1441" y="71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22" name="任意多边形: 形状 12321"/>
                        <p:cNvSpPr/>
                        <p:nvPr/>
                      </p:nvSpPr>
                      <p:spPr>
                        <a:xfrm>
                          <a:off x="4011167" y="3922105"/>
                          <a:ext cx="12601" cy="13909"/>
                        </a:xfrm>
                        <a:custGeom>
                          <a:avLst/>
                          <a:gdLst>
                            <a:gd name="connsiteX0" fmla="*/ 8096 w 12601"/>
                            <a:gd name="connsiteY0" fmla="*/ 13909 h 13909"/>
                            <a:gd name="connsiteX1" fmla="*/ 952 w 12601"/>
                            <a:gd name="connsiteY1" fmla="*/ 12386 h 13909"/>
                            <a:gd name="connsiteX2" fmla="*/ 95 w 12601"/>
                            <a:gd name="connsiteY2" fmla="*/ 10576 h 13909"/>
                            <a:gd name="connsiteX3" fmla="*/ 1905 w 12601"/>
                            <a:gd name="connsiteY3" fmla="*/ 9718 h 13909"/>
                            <a:gd name="connsiteX4" fmla="*/ 9715 w 12601"/>
                            <a:gd name="connsiteY4" fmla="*/ 10671 h 13909"/>
                            <a:gd name="connsiteX5" fmla="*/ 4572 w 12601"/>
                            <a:gd name="connsiteY5" fmla="*/ 2384 h 13909"/>
                            <a:gd name="connsiteX6" fmla="*/ 4667 w 12601"/>
                            <a:gd name="connsiteY6" fmla="*/ 384 h 13909"/>
                            <a:gd name="connsiteX7" fmla="*/ 6667 w 12601"/>
                            <a:gd name="connsiteY7" fmla="*/ 479 h 13909"/>
                            <a:gd name="connsiteX8" fmla="*/ 12287 w 12601"/>
                            <a:gd name="connsiteY8" fmla="*/ 12004 h 13909"/>
                            <a:gd name="connsiteX9" fmla="*/ 8096 w 12601"/>
                            <a:gd name="connsiteY9" fmla="*/ 13909 h 139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2601" h="13909">
                              <a:moveTo>
                                <a:pt x="8096" y="13909"/>
                              </a:moveTo>
                              <a:cubicBezTo>
                                <a:pt x="5429" y="13909"/>
                                <a:pt x="2286" y="12862"/>
                                <a:pt x="952" y="12386"/>
                              </a:cubicBezTo>
                              <a:cubicBezTo>
                                <a:pt x="190" y="12100"/>
                                <a:pt x="-191" y="11242"/>
                                <a:pt x="95" y="10576"/>
                              </a:cubicBezTo>
                              <a:cubicBezTo>
                                <a:pt x="381" y="9814"/>
                                <a:pt x="1238" y="9433"/>
                                <a:pt x="1905" y="9718"/>
                              </a:cubicBezTo>
                              <a:cubicBezTo>
                                <a:pt x="5619" y="11052"/>
                                <a:pt x="9334" y="11433"/>
                                <a:pt x="9715" y="10671"/>
                              </a:cubicBezTo>
                              <a:cubicBezTo>
                                <a:pt x="10191" y="9718"/>
                                <a:pt x="7715" y="5718"/>
                                <a:pt x="4572" y="2384"/>
                              </a:cubicBezTo>
                              <a:cubicBezTo>
                                <a:pt x="4000" y="1813"/>
                                <a:pt x="4095" y="860"/>
                                <a:pt x="4667" y="384"/>
                              </a:cubicBezTo>
                              <a:cubicBezTo>
                                <a:pt x="5238" y="-188"/>
                                <a:pt x="6191" y="-92"/>
                                <a:pt x="6667" y="479"/>
                              </a:cubicBezTo>
                              <a:cubicBezTo>
                                <a:pt x="8858" y="2861"/>
                                <a:pt x="13906" y="8671"/>
                                <a:pt x="12287" y="12004"/>
                              </a:cubicBezTo>
                              <a:cubicBezTo>
                                <a:pt x="11620" y="13433"/>
                                <a:pt x="9906" y="13909"/>
                                <a:pt x="8096" y="139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23" name="任意多边形: 形状 12322"/>
                        <p:cNvSpPr/>
                        <p:nvPr/>
                      </p:nvSpPr>
                      <p:spPr>
                        <a:xfrm>
                          <a:off x="3997051" y="3939615"/>
                          <a:ext cx="27107" cy="14211"/>
                        </a:xfrm>
                        <a:custGeom>
                          <a:avLst/>
                          <a:gdLst>
                            <a:gd name="connsiteX0" fmla="*/ 22974 w 27107"/>
                            <a:gd name="connsiteY0" fmla="*/ 14211 h 14211"/>
                            <a:gd name="connsiteX1" fmla="*/ 305 w 27107"/>
                            <a:gd name="connsiteY1" fmla="*/ 2305 h 14211"/>
                            <a:gd name="connsiteX2" fmla="*/ 495 w 27107"/>
                            <a:gd name="connsiteY2" fmla="*/ 305 h 14211"/>
                            <a:gd name="connsiteX3" fmla="*/ 2496 w 27107"/>
                            <a:gd name="connsiteY3" fmla="*/ 495 h 14211"/>
                            <a:gd name="connsiteX4" fmla="*/ 25356 w 27107"/>
                            <a:gd name="connsiteY4" fmla="*/ 11163 h 14211"/>
                            <a:gd name="connsiteX5" fmla="*/ 27070 w 27107"/>
                            <a:gd name="connsiteY5" fmla="*/ 12306 h 14211"/>
                            <a:gd name="connsiteX6" fmla="*/ 25927 w 27107"/>
                            <a:gd name="connsiteY6" fmla="*/ 14021 h 14211"/>
                            <a:gd name="connsiteX7" fmla="*/ 22974 w 27107"/>
                            <a:gd name="connsiteY7" fmla="*/ 14211 h 142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7107" h="14211">
                              <a:moveTo>
                                <a:pt x="22974" y="14211"/>
                              </a:moveTo>
                              <a:cubicBezTo>
                                <a:pt x="18212" y="14211"/>
                                <a:pt x="8592" y="12783"/>
                                <a:pt x="305" y="2305"/>
                              </a:cubicBezTo>
                              <a:cubicBezTo>
                                <a:pt x="-171" y="1638"/>
                                <a:pt x="-76" y="781"/>
                                <a:pt x="495" y="305"/>
                              </a:cubicBezTo>
                              <a:cubicBezTo>
                                <a:pt x="1162" y="-171"/>
                                <a:pt x="2019" y="-76"/>
                                <a:pt x="2496" y="495"/>
                              </a:cubicBezTo>
                              <a:cubicBezTo>
                                <a:pt x="12687" y="13259"/>
                                <a:pt x="24784" y="11259"/>
                                <a:pt x="25356" y="11163"/>
                              </a:cubicBezTo>
                              <a:cubicBezTo>
                                <a:pt x="26118" y="11068"/>
                                <a:pt x="26880" y="11544"/>
                                <a:pt x="27070" y="12306"/>
                              </a:cubicBezTo>
                              <a:cubicBezTo>
                                <a:pt x="27261" y="13068"/>
                                <a:pt x="26689" y="13830"/>
                                <a:pt x="25927" y="14021"/>
                              </a:cubicBezTo>
                              <a:cubicBezTo>
                                <a:pt x="25737" y="14021"/>
                                <a:pt x="24689" y="14211"/>
                                <a:pt x="22974" y="142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24" name="任意多边形: 形状 12323"/>
                        <p:cNvSpPr/>
                        <p:nvPr/>
                      </p:nvSpPr>
                      <p:spPr>
                        <a:xfrm>
                          <a:off x="3994118" y="3938015"/>
                          <a:ext cx="10191" cy="7238"/>
                        </a:xfrm>
                        <a:custGeom>
                          <a:avLst/>
                          <a:gdLst>
                            <a:gd name="connsiteX0" fmla="*/ 1428 w 10191"/>
                            <a:gd name="connsiteY0" fmla="*/ 7239 h 7238"/>
                            <a:gd name="connsiteX1" fmla="*/ 952 w 10191"/>
                            <a:gd name="connsiteY1" fmla="*/ 7144 h 7238"/>
                            <a:gd name="connsiteX2" fmla="*/ 95 w 10191"/>
                            <a:gd name="connsiteY2" fmla="*/ 5239 h 7238"/>
                            <a:gd name="connsiteX3" fmla="*/ 8763 w 10191"/>
                            <a:gd name="connsiteY3" fmla="*/ 0 h 7238"/>
                            <a:gd name="connsiteX4" fmla="*/ 10191 w 10191"/>
                            <a:gd name="connsiteY4" fmla="*/ 1429 h 7238"/>
                            <a:gd name="connsiteX5" fmla="*/ 8763 w 10191"/>
                            <a:gd name="connsiteY5" fmla="*/ 2858 h 7238"/>
                            <a:gd name="connsiteX6" fmla="*/ 8763 w 10191"/>
                            <a:gd name="connsiteY6" fmla="*/ 2858 h 7238"/>
                            <a:gd name="connsiteX7" fmla="*/ 2857 w 10191"/>
                            <a:gd name="connsiteY7" fmla="*/ 6191 h 7238"/>
                            <a:gd name="connsiteX8" fmla="*/ 1428 w 10191"/>
                            <a:gd name="connsiteY8" fmla="*/ 7239 h 72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0191" h="7238">
                              <a:moveTo>
                                <a:pt x="1428" y="7239"/>
                              </a:moveTo>
                              <a:cubicBezTo>
                                <a:pt x="1238" y="7239"/>
                                <a:pt x="1047" y="7239"/>
                                <a:pt x="952" y="7144"/>
                              </a:cubicBezTo>
                              <a:cubicBezTo>
                                <a:pt x="190" y="6858"/>
                                <a:pt x="-191" y="6001"/>
                                <a:pt x="95" y="5239"/>
                              </a:cubicBezTo>
                              <a:cubicBezTo>
                                <a:pt x="2095" y="0"/>
                                <a:pt x="8477" y="0"/>
                                <a:pt x="8763" y="0"/>
                              </a:cubicBezTo>
                              <a:cubicBezTo>
                                <a:pt x="9525" y="0"/>
                                <a:pt x="10191" y="667"/>
                                <a:pt x="10191" y="1429"/>
                              </a:cubicBezTo>
                              <a:cubicBezTo>
                                <a:pt x="10191" y="2191"/>
                                <a:pt x="9525" y="2858"/>
                                <a:pt x="8763" y="2858"/>
                              </a:cubicBezTo>
                              <a:cubicBezTo>
                                <a:pt x="8763" y="2858"/>
                                <a:pt x="8763" y="2858"/>
                                <a:pt x="8763" y="2858"/>
                              </a:cubicBezTo>
                              <a:cubicBezTo>
                                <a:pt x="8667" y="2858"/>
                                <a:pt x="4095" y="2858"/>
                                <a:pt x="2857" y="6191"/>
                              </a:cubicBezTo>
                              <a:cubicBezTo>
                                <a:pt x="2571" y="6953"/>
                                <a:pt x="2095" y="7239"/>
                                <a:pt x="1428" y="72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25" name="任意多边形: 形状 12324"/>
                        <p:cNvSpPr/>
                        <p:nvPr/>
                      </p:nvSpPr>
                      <p:spPr>
                        <a:xfrm>
                          <a:off x="3958648" y="3913190"/>
                          <a:ext cx="15908" cy="15586"/>
                        </a:xfrm>
                        <a:custGeom>
                          <a:avLst/>
                          <a:gdLst>
                            <a:gd name="connsiteX0" fmla="*/ 7847 w 15908"/>
                            <a:gd name="connsiteY0" fmla="*/ 15586 h 15586"/>
                            <a:gd name="connsiteX1" fmla="*/ 7466 w 15908"/>
                            <a:gd name="connsiteY1" fmla="*/ 15491 h 15586"/>
                            <a:gd name="connsiteX2" fmla="*/ 6514 w 15908"/>
                            <a:gd name="connsiteY2" fmla="*/ 13871 h 15586"/>
                            <a:gd name="connsiteX3" fmla="*/ 322 w 15908"/>
                            <a:gd name="connsiteY3" fmla="*/ 3775 h 15586"/>
                            <a:gd name="connsiteX4" fmla="*/ 322 w 15908"/>
                            <a:gd name="connsiteY4" fmla="*/ 1870 h 15586"/>
                            <a:gd name="connsiteX5" fmla="*/ 2132 w 15908"/>
                            <a:gd name="connsiteY5" fmla="*/ 1584 h 15586"/>
                            <a:gd name="connsiteX6" fmla="*/ 13467 w 15908"/>
                            <a:gd name="connsiteY6" fmla="*/ 441 h 15586"/>
                            <a:gd name="connsiteX7" fmla="*/ 15467 w 15908"/>
                            <a:gd name="connsiteY7" fmla="*/ 346 h 15586"/>
                            <a:gd name="connsiteX8" fmla="*/ 15562 w 15908"/>
                            <a:gd name="connsiteY8" fmla="*/ 2346 h 15586"/>
                            <a:gd name="connsiteX9" fmla="*/ 5466 w 15908"/>
                            <a:gd name="connsiteY9" fmla="*/ 5775 h 15586"/>
                            <a:gd name="connsiteX10" fmla="*/ 9181 w 15908"/>
                            <a:gd name="connsiteY10" fmla="*/ 14443 h 15586"/>
                            <a:gd name="connsiteX11" fmla="*/ 7847 w 15908"/>
                            <a:gd name="connsiteY11" fmla="*/ 15586 h 155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5908" h="15586">
                              <a:moveTo>
                                <a:pt x="7847" y="15586"/>
                              </a:moveTo>
                              <a:cubicBezTo>
                                <a:pt x="7752" y="15586"/>
                                <a:pt x="7561" y="15586"/>
                                <a:pt x="7466" y="15491"/>
                              </a:cubicBezTo>
                              <a:cubicBezTo>
                                <a:pt x="6799" y="15300"/>
                                <a:pt x="6323" y="14538"/>
                                <a:pt x="6514" y="13871"/>
                              </a:cubicBezTo>
                              <a:cubicBezTo>
                                <a:pt x="6514" y="13586"/>
                                <a:pt x="6228" y="11014"/>
                                <a:pt x="322" y="3775"/>
                              </a:cubicBezTo>
                              <a:cubicBezTo>
                                <a:pt x="-154" y="3204"/>
                                <a:pt x="-59" y="2442"/>
                                <a:pt x="322" y="1870"/>
                              </a:cubicBezTo>
                              <a:cubicBezTo>
                                <a:pt x="799" y="1299"/>
                                <a:pt x="1561" y="1203"/>
                                <a:pt x="2132" y="1584"/>
                              </a:cubicBezTo>
                              <a:cubicBezTo>
                                <a:pt x="8514" y="5585"/>
                                <a:pt x="13276" y="632"/>
                                <a:pt x="13467" y="441"/>
                              </a:cubicBezTo>
                              <a:cubicBezTo>
                                <a:pt x="14038" y="-130"/>
                                <a:pt x="14896" y="-130"/>
                                <a:pt x="15467" y="346"/>
                              </a:cubicBezTo>
                              <a:cubicBezTo>
                                <a:pt x="16039" y="917"/>
                                <a:pt x="16039" y="1775"/>
                                <a:pt x="15562" y="2346"/>
                              </a:cubicBezTo>
                              <a:cubicBezTo>
                                <a:pt x="13848" y="4156"/>
                                <a:pt x="10133" y="6442"/>
                                <a:pt x="5466" y="5775"/>
                              </a:cubicBezTo>
                              <a:cubicBezTo>
                                <a:pt x="9371" y="11395"/>
                                <a:pt x="9371" y="13586"/>
                                <a:pt x="9181" y="14443"/>
                              </a:cubicBezTo>
                              <a:cubicBezTo>
                                <a:pt x="8990" y="15205"/>
                                <a:pt x="8419" y="15586"/>
                                <a:pt x="7847" y="155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2326" name="任意多边形: 形状 12325"/>
                    <p:cNvSpPr/>
                    <p:nvPr/>
                  </p:nvSpPr>
                  <p:spPr>
                    <a:xfrm>
                      <a:off x="3986598" y="3880886"/>
                      <a:ext cx="63781" cy="84941"/>
                    </a:xfrm>
                    <a:custGeom>
                      <a:avLst/>
                      <a:gdLst>
                        <a:gd name="connsiteX0" fmla="*/ 27331 w 63781"/>
                        <a:gd name="connsiteY0" fmla="*/ 84942 h 84941"/>
                        <a:gd name="connsiteX1" fmla="*/ 22664 w 63781"/>
                        <a:gd name="connsiteY1" fmla="*/ 84751 h 84941"/>
                        <a:gd name="connsiteX2" fmla="*/ 21902 w 63781"/>
                        <a:gd name="connsiteY2" fmla="*/ 84656 h 84941"/>
                        <a:gd name="connsiteX3" fmla="*/ 566 w 63781"/>
                        <a:gd name="connsiteY3" fmla="*/ 76179 h 84941"/>
                        <a:gd name="connsiteX4" fmla="*/ 375 w 63781"/>
                        <a:gd name="connsiteY4" fmla="*/ 74179 h 84941"/>
                        <a:gd name="connsiteX5" fmla="*/ 2376 w 63781"/>
                        <a:gd name="connsiteY5" fmla="*/ 73988 h 84941"/>
                        <a:gd name="connsiteX6" fmla="*/ 22092 w 63781"/>
                        <a:gd name="connsiteY6" fmla="*/ 81799 h 84941"/>
                        <a:gd name="connsiteX7" fmla="*/ 22854 w 63781"/>
                        <a:gd name="connsiteY7" fmla="*/ 81894 h 84941"/>
                        <a:gd name="connsiteX8" fmla="*/ 59526 w 63781"/>
                        <a:gd name="connsiteY8" fmla="*/ 54748 h 84941"/>
                        <a:gd name="connsiteX9" fmla="*/ 37523 w 63781"/>
                        <a:gd name="connsiteY9" fmla="*/ 2646 h 84941"/>
                        <a:gd name="connsiteX10" fmla="*/ 37142 w 63781"/>
                        <a:gd name="connsiteY10" fmla="*/ 646 h 84941"/>
                        <a:gd name="connsiteX11" fmla="*/ 39142 w 63781"/>
                        <a:gd name="connsiteY11" fmla="*/ 265 h 84941"/>
                        <a:gd name="connsiteX12" fmla="*/ 62383 w 63781"/>
                        <a:gd name="connsiteY12" fmla="*/ 55414 h 84941"/>
                        <a:gd name="connsiteX13" fmla="*/ 27331 w 63781"/>
                        <a:gd name="connsiteY13" fmla="*/ 84942 h 849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3781" h="84941">
                          <a:moveTo>
                            <a:pt x="27331" y="84942"/>
                          </a:moveTo>
                          <a:cubicBezTo>
                            <a:pt x="25807" y="84942"/>
                            <a:pt x="24283" y="84847"/>
                            <a:pt x="22664" y="84751"/>
                          </a:cubicBezTo>
                          <a:lnTo>
                            <a:pt x="21902" y="84656"/>
                          </a:lnTo>
                          <a:cubicBezTo>
                            <a:pt x="17520" y="84370"/>
                            <a:pt x="4947" y="79608"/>
                            <a:pt x="566" y="76179"/>
                          </a:cubicBezTo>
                          <a:cubicBezTo>
                            <a:pt x="-101" y="75703"/>
                            <a:pt x="-196" y="74750"/>
                            <a:pt x="375" y="74179"/>
                          </a:cubicBezTo>
                          <a:cubicBezTo>
                            <a:pt x="851" y="73512"/>
                            <a:pt x="1804" y="73417"/>
                            <a:pt x="2376" y="73988"/>
                          </a:cubicBezTo>
                          <a:cubicBezTo>
                            <a:pt x="6471" y="77227"/>
                            <a:pt x="18568" y="81608"/>
                            <a:pt x="22092" y="81799"/>
                          </a:cubicBezTo>
                          <a:lnTo>
                            <a:pt x="22854" y="81894"/>
                          </a:lnTo>
                          <a:cubicBezTo>
                            <a:pt x="46953" y="83989"/>
                            <a:pt x="56097" y="68273"/>
                            <a:pt x="59526" y="54748"/>
                          </a:cubicBezTo>
                          <a:cubicBezTo>
                            <a:pt x="67336" y="23506"/>
                            <a:pt x="37809" y="2932"/>
                            <a:pt x="37523" y="2646"/>
                          </a:cubicBezTo>
                          <a:cubicBezTo>
                            <a:pt x="36856" y="2170"/>
                            <a:pt x="36666" y="1312"/>
                            <a:pt x="37142" y="646"/>
                          </a:cubicBezTo>
                          <a:cubicBezTo>
                            <a:pt x="37618" y="-21"/>
                            <a:pt x="38475" y="-212"/>
                            <a:pt x="39142" y="265"/>
                          </a:cubicBezTo>
                          <a:cubicBezTo>
                            <a:pt x="39428" y="455"/>
                            <a:pt x="70670" y="22267"/>
                            <a:pt x="62383" y="55414"/>
                          </a:cubicBezTo>
                          <a:cubicBezTo>
                            <a:pt x="58859" y="69130"/>
                            <a:pt x="50001" y="84942"/>
                            <a:pt x="27331" y="8494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27" name="任意多边形: 形状 12326"/>
                    <p:cNvSpPr/>
                    <p:nvPr/>
                  </p:nvSpPr>
                  <p:spPr>
                    <a:xfrm>
                      <a:off x="3996394" y="3962208"/>
                      <a:ext cx="8486" cy="135159"/>
                    </a:xfrm>
                    <a:custGeom>
                      <a:avLst/>
                      <a:gdLst>
                        <a:gd name="connsiteX0" fmla="*/ 1438 w 8486"/>
                        <a:gd name="connsiteY0" fmla="*/ 135160 h 135159"/>
                        <a:gd name="connsiteX1" fmla="*/ 1438 w 8486"/>
                        <a:gd name="connsiteY1" fmla="*/ 135160 h 135159"/>
                        <a:gd name="connsiteX2" fmla="*/ 9 w 8486"/>
                        <a:gd name="connsiteY2" fmla="*/ 133636 h 135159"/>
                        <a:gd name="connsiteX3" fmla="*/ 5534 w 8486"/>
                        <a:gd name="connsiteY3" fmla="*/ 1429 h 135159"/>
                        <a:gd name="connsiteX4" fmla="*/ 7058 w 8486"/>
                        <a:gd name="connsiteY4" fmla="*/ 0 h 135159"/>
                        <a:gd name="connsiteX5" fmla="*/ 8486 w 8486"/>
                        <a:gd name="connsiteY5" fmla="*/ 1524 h 135159"/>
                        <a:gd name="connsiteX6" fmla="*/ 2962 w 8486"/>
                        <a:gd name="connsiteY6" fmla="*/ 133731 h 135159"/>
                        <a:gd name="connsiteX7" fmla="*/ 1438 w 8486"/>
                        <a:gd name="connsiteY7" fmla="*/ 135160 h 1351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486" h="135159">
                          <a:moveTo>
                            <a:pt x="1438" y="135160"/>
                          </a:moveTo>
                          <a:cubicBezTo>
                            <a:pt x="1438" y="135160"/>
                            <a:pt x="1343" y="135160"/>
                            <a:pt x="1438" y="135160"/>
                          </a:cubicBezTo>
                          <a:cubicBezTo>
                            <a:pt x="581" y="135160"/>
                            <a:pt x="-86" y="134493"/>
                            <a:pt x="9" y="133636"/>
                          </a:cubicBezTo>
                          <a:lnTo>
                            <a:pt x="5534" y="1429"/>
                          </a:lnTo>
                          <a:cubicBezTo>
                            <a:pt x="5534" y="667"/>
                            <a:pt x="6200" y="0"/>
                            <a:pt x="7058" y="0"/>
                          </a:cubicBezTo>
                          <a:cubicBezTo>
                            <a:pt x="7820" y="0"/>
                            <a:pt x="8486" y="667"/>
                            <a:pt x="8486" y="1524"/>
                          </a:cubicBezTo>
                          <a:lnTo>
                            <a:pt x="2962" y="133731"/>
                          </a:lnTo>
                          <a:cubicBezTo>
                            <a:pt x="2867" y="134493"/>
                            <a:pt x="2200" y="135160"/>
                            <a:pt x="1438" y="13516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28" name="任意多边形: 形状 12327"/>
                    <p:cNvSpPr/>
                    <p:nvPr/>
                  </p:nvSpPr>
                  <p:spPr>
                    <a:xfrm>
                      <a:off x="3905098" y="4078262"/>
                      <a:ext cx="120718" cy="40251"/>
                    </a:xfrm>
                    <a:custGeom>
                      <a:avLst/>
                      <a:gdLst>
                        <a:gd name="connsiteX0" fmla="*/ 57111 w 120718"/>
                        <a:gd name="connsiteY0" fmla="*/ 40252 h 40251"/>
                        <a:gd name="connsiteX1" fmla="*/ 53968 w 120718"/>
                        <a:gd name="connsiteY1" fmla="*/ 40252 h 40251"/>
                        <a:gd name="connsiteX2" fmla="*/ 151 w 120718"/>
                        <a:gd name="connsiteY2" fmla="*/ 2056 h 40251"/>
                        <a:gd name="connsiteX3" fmla="*/ 818 w 120718"/>
                        <a:gd name="connsiteY3" fmla="*/ 151 h 40251"/>
                        <a:gd name="connsiteX4" fmla="*/ 2723 w 120718"/>
                        <a:gd name="connsiteY4" fmla="*/ 818 h 40251"/>
                        <a:gd name="connsiteX5" fmla="*/ 53968 w 120718"/>
                        <a:gd name="connsiteY5" fmla="*/ 37299 h 40251"/>
                        <a:gd name="connsiteX6" fmla="*/ 117976 w 120718"/>
                        <a:gd name="connsiteY6" fmla="*/ 9010 h 40251"/>
                        <a:gd name="connsiteX7" fmla="*/ 119976 w 120718"/>
                        <a:gd name="connsiteY7" fmla="*/ 8438 h 40251"/>
                        <a:gd name="connsiteX8" fmla="*/ 120547 w 120718"/>
                        <a:gd name="connsiteY8" fmla="*/ 10438 h 40251"/>
                        <a:gd name="connsiteX9" fmla="*/ 57111 w 120718"/>
                        <a:gd name="connsiteY9" fmla="*/ 40252 h 402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0718" h="40251">
                          <a:moveTo>
                            <a:pt x="57111" y="40252"/>
                          </a:moveTo>
                          <a:cubicBezTo>
                            <a:pt x="56063" y="40252"/>
                            <a:pt x="55015" y="40252"/>
                            <a:pt x="53968" y="40252"/>
                          </a:cubicBezTo>
                          <a:cubicBezTo>
                            <a:pt x="17773" y="39204"/>
                            <a:pt x="342" y="2437"/>
                            <a:pt x="151" y="2056"/>
                          </a:cubicBezTo>
                          <a:cubicBezTo>
                            <a:pt x="-230" y="1294"/>
                            <a:pt x="151" y="437"/>
                            <a:pt x="818" y="151"/>
                          </a:cubicBezTo>
                          <a:cubicBezTo>
                            <a:pt x="1580" y="-230"/>
                            <a:pt x="2437" y="151"/>
                            <a:pt x="2723" y="818"/>
                          </a:cubicBezTo>
                          <a:cubicBezTo>
                            <a:pt x="2914" y="1199"/>
                            <a:pt x="19678" y="36346"/>
                            <a:pt x="53968" y="37299"/>
                          </a:cubicBezTo>
                          <a:cubicBezTo>
                            <a:pt x="91401" y="38347"/>
                            <a:pt x="111880" y="20059"/>
                            <a:pt x="117976" y="9010"/>
                          </a:cubicBezTo>
                          <a:cubicBezTo>
                            <a:pt x="118357" y="8343"/>
                            <a:pt x="119214" y="8057"/>
                            <a:pt x="119976" y="8438"/>
                          </a:cubicBezTo>
                          <a:cubicBezTo>
                            <a:pt x="120643" y="8819"/>
                            <a:pt x="120928" y="9676"/>
                            <a:pt x="120547" y="10438"/>
                          </a:cubicBezTo>
                          <a:cubicBezTo>
                            <a:pt x="114261" y="21678"/>
                            <a:pt x="93877" y="40252"/>
                            <a:pt x="57111" y="4025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29" name="任意多边形: 形状 12328"/>
                    <p:cNvSpPr/>
                    <p:nvPr/>
                  </p:nvSpPr>
                  <p:spPr>
                    <a:xfrm>
                      <a:off x="3996880" y="4083366"/>
                      <a:ext cx="116014" cy="71151"/>
                    </a:xfrm>
                    <a:custGeom>
                      <a:avLst/>
                      <a:gdLst>
                        <a:gd name="connsiteX0" fmla="*/ 114490 w 116014"/>
                        <a:gd name="connsiteY0" fmla="*/ 71152 h 71151"/>
                        <a:gd name="connsiteX1" fmla="*/ 113252 w 116014"/>
                        <a:gd name="connsiteY1" fmla="*/ 70390 h 71151"/>
                        <a:gd name="connsiteX2" fmla="*/ 66389 w 116014"/>
                        <a:gd name="connsiteY2" fmla="*/ 21622 h 71151"/>
                        <a:gd name="connsiteX3" fmla="*/ 1429 w 116014"/>
                        <a:gd name="connsiteY3" fmla="*/ 2858 h 71151"/>
                        <a:gd name="connsiteX4" fmla="*/ 1429 w 116014"/>
                        <a:gd name="connsiteY4" fmla="*/ 2858 h 71151"/>
                        <a:gd name="connsiteX5" fmla="*/ 0 w 116014"/>
                        <a:gd name="connsiteY5" fmla="*/ 1429 h 71151"/>
                        <a:gd name="connsiteX6" fmla="*/ 1429 w 116014"/>
                        <a:gd name="connsiteY6" fmla="*/ 0 h 71151"/>
                        <a:gd name="connsiteX7" fmla="*/ 68104 w 116014"/>
                        <a:gd name="connsiteY7" fmla="*/ 19336 h 71151"/>
                        <a:gd name="connsiteX8" fmla="*/ 115824 w 116014"/>
                        <a:gd name="connsiteY8" fmla="*/ 68961 h 71151"/>
                        <a:gd name="connsiteX9" fmla="*/ 115252 w 116014"/>
                        <a:gd name="connsiteY9" fmla="*/ 70961 h 71151"/>
                        <a:gd name="connsiteX10" fmla="*/ 114490 w 116014"/>
                        <a:gd name="connsiteY10" fmla="*/ 71152 h 711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16014" h="71151">
                          <a:moveTo>
                            <a:pt x="114490" y="71152"/>
                          </a:moveTo>
                          <a:cubicBezTo>
                            <a:pt x="114014" y="71152"/>
                            <a:pt x="113538" y="70866"/>
                            <a:pt x="113252" y="70390"/>
                          </a:cubicBezTo>
                          <a:cubicBezTo>
                            <a:pt x="105537" y="57055"/>
                            <a:pt x="94488" y="41815"/>
                            <a:pt x="66389" y="21622"/>
                          </a:cubicBezTo>
                          <a:cubicBezTo>
                            <a:pt x="40195" y="2762"/>
                            <a:pt x="1810" y="2858"/>
                            <a:pt x="1429" y="2858"/>
                          </a:cubicBezTo>
                          <a:cubicBezTo>
                            <a:pt x="1429" y="2858"/>
                            <a:pt x="1429" y="2858"/>
                            <a:pt x="1429" y="2858"/>
                          </a:cubicBez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cubicBezTo>
                            <a:pt x="1810" y="0"/>
                            <a:pt x="41148" y="-95"/>
                            <a:pt x="68104" y="19336"/>
                          </a:cubicBezTo>
                          <a:cubicBezTo>
                            <a:pt x="96679" y="39815"/>
                            <a:pt x="107918" y="55340"/>
                            <a:pt x="115824" y="68961"/>
                          </a:cubicBezTo>
                          <a:cubicBezTo>
                            <a:pt x="116205" y="69628"/>
                            <a:pt x="116015" y="70580"/>
                            <a:pt x="115252" y="70961"/>
                          </a:cubicBezTo>
                          <a:cubicBezTo>
                            <a:pt x="115062" y="71057"/>
                            <a:pt x="114776" y="71152"/>
                            <a:pt x="114490" y="7115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30" name="任意多边形: 形状 12329"/>
                    <p:cNvSpPr/>
                    <p:nvPr/>
                  </p:nvSpPr>
                  <p:spPr>
                    <a:xfrm>
                      <a:off x="3825418" y="4195838"/>
                      <a:ext cx="217124" cy="163849"/>
                    </a:xfrm>
                    <a:custGeom>
                      <a:avLst/>
                      <a:gdLst>
                        <a:gd name="connsiteX0" fmla="*/ 76402 w 217124"/>
                        <a:gd name="connsiteY0" fmla="*/ 163849 h 163849"/>
                        <a:gd name="connsiteX1" fmla="*/ 583 w 217124"/>
                        <a:gd name="connsiteY1" fmla="*/ 146704 h 163849"/>
                        <a:gd name="connsiteX2" fmla="*/ 298 w 217124"/>
                        <a:gd name="connsiteY2" fmla="*/ 144704 h 163849"/>
                        <a:gd name="connsiteX3" fmla="*/ 2298 w 217124"/>
                        <a:gd name="connsiteY3" fmla="*/ 144418 h 163849"/>
                        <a:gd name="connsiteX4" fmla="*/ 106406 w 217124"/>
                        <a:gd name="connsiteY4" fmla="*/ 159658 h 163849"/>
                        <a:gd name="connsiteX5" fmla="*/ 213943 w 217124"/>
                        <a:gd name="connsiteY5" fmla="*/ 117748 h 163849"/>
                        <a:gd name="connsiteX6" fmla="*/ 153745 w 217124"/>
                        <a:gd name="connsiteY6" fmla="*/ 17355 h 163849"/>
                        <a:gd name="connsiteX7" fmla="*/ 57543 w 217124"/>
                        <a:gd name="connsiteY7" fmla="*/ 50216 h 163849"/>
                        <a:gd name="connsiteX8" fmla="*/ 48018 w 217124"/>
                        <a:gd name="connsiteY8" fmla="*/ 32880 h 163849"/>
                        <a:gd name="connsiteX9" fmla="*/ 68020 w 217124"/>
                        <a:gd name="connsiteY9" fmla="*/ 305 h 163849"/>
                        <a:gd name="connsiteX10" fmla="*/ 70021 w 217124"/>
                        <a:gd name="connsiteY10" fmla="*/ 495 h 163849"/>
                        <a:gd name="connsiteX11" fmla="*/ 69830 w 217124"/>
                        <a:gd name="connsiteY11" fmla="*/ 2496 h 163849"/>
                        <a:gd name="connsiteX12" fmla="*/ 50875 w 217124"/>
                        <a:gd name="connsiteY12" fmla="*/ 32785 h 163849"/>
                        <a:gd name="connsiteX13" fmla="*/ 59257 w 217124"/>
                        <a:gd name="connsiteY13" fmla="*/ 47930 h 163849"/>
                        <a:gd name="connsiteX14" fmla="*/ 153174 w 217124"/>
                        <a:gd name="connsiteY14" fmla="*/ 14116 h 163849"/>
                        <a:gd name="connsiteX15" fmla="*/ 154317 w 217124"/>
                        <a:gd name="connsiteY15" fmla="*/ 13830 h 163849"/>
                        <a:gd name="connsiteX16" fmla="*/ 155269 w 217124"/>
                        <a:gd name="connsiteY16" fmla="*/ 14497 h 163849"/>
                        <a:gd name="connsiteX17" fmla="*/ 216896 w 217124"/>
                        <a:gd name="connsiteY17" fmla="*/ 117272 h 163849"/>
                        <a:gd name="connsiteX18" fmla="*/ 216610 w 217124"/>
                        <a:gd name="connsiteY18" fmla="*/ 119082 h 163849"/>
                        <a:gd name="connsiteX19" fmla="*/ 106501 w 217124"/>
                        <a:gd name="connsiteY19" fmla="*/ 162516 h 163849"/>
                        <a:gd name="connsiteX20" fmla="*/ 76402 w 217124"/>
                        <a:gd name="connsiteY20" fmla="*/ 163849 h 1638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217124" h="163849">
                          <a:moveTo>
                            <a:pt x="76402" y="163849"/>
                          </a:moveTo>
                          <a:cubicBezTo>
                            <a:pt x="31159" y="163849"/>
                            <a:pt x="9823" y="153562"/>
                            <a:pt x="583" y="146704"/>
                          </a:cubicBezTo>
                          <a:cubicBezTo>
                            <a:pt x="-83" y="146228"/>
                            <a:pt x="-179" y="145275"/>
                            <a:pt x="298" y="144704"/>
                          </a:cubicBezTo>
                          <a:cubicBezTo>
                            <a:pt x="774" y="144037"/>
                            <a:pt x="1726" y="143942"/>
                            <a:pt x="2298" y="144418"/>
                          </a:cubicBezTo>
                          <a:cubicBezTo>
                            <a:pt x="13061" y="152514"/>
                            <a:pt x="40874" y="165183"/>
                            <a:pt x="106406" y="159658"/>
                          </a:cubicBezTo>
                          <a:cubicBezTo>
                            <a:pt x="169938" y="154324"/>
                            <a:pt x="207943" y="123082"/>
                            <a:pt x="213943" y="117748"/>
                          </a:cubicBezTo>
                          <a:lnTo>
                            <a:pt x="153745" y="17355"/>
                          </a:lnTo>
                          <a:cubicBezTo>
                            <a:pt x="143744" y="24784"/>
                            <a:pt x="81641" y="68885"/>
                            <a:pt x="57543" y="50216"/>
                          </a:cubicBezTo>
                          <a:cubicBezTo>
                            <a:pt x="51256" y="45358"/>
                            <a:pt x="48113" y="39548"/>
                            <a:pt x="48018" y="32880"/>
                          </a:cubicBezTo>
                          <a:cubicBezTo>
                            <a:pt x="47923" y="16402"/>
                            <a:pt x="67258" y="972"/>
                            <a:pt x="68020" y="305"/>
                          </a:cubicBezTo>
                          <a:cubicBezTo>
                            <a:pt x="68687" y="-171"/>
                            <a:pt x="69544" y="-76"/>
                            <a:pt x="70021" y="495"/>
                          </a:cubicBezTo>
                          <a:cubicBezTo>
                            <a:pt x="70497" y="1162"/>
                            <a:pt x="70402" y="2019"/>
                            <a:pt x="69830" y="2496"/>
                          </a:cubicBezTo>
                          <a:cubicBezTo>
                            <a:pt x="69640" y="2686"/>
                            <a:pt x="50780" y="17736"/>
                            <a:pt x="50875" y="32785"/>
                          </a:cubicBezTo>
                          <a:cubicBezTo>
                            <a:pt x="50875" y="38500"/>
                            <a:pt x="53733" y="43548"/>
                            <a:pt x="59257" y="47930"/>
                          </a:cubicBezTo>
                          <a:cubicBezTo>
                            <a:pt x="83165" y="66504"/>
                            <a:pt x="152507" y="14592"/>
                            <a:pt x="153174" y="14116"/>
                          </a:cubicBezTo>
                          <a:cubicBezTo>
                            <a:pt x="153460" y="13830"/>
                            <a:pt x="153936" y="13735"/>
                            <a:pt x="154317" y="13830"/>
                          </a:cubicBezTo>
                          <a:cubicBezTo>
                            <a:pt x="154698" y="13926"/>
                            <a:pt x="155079" y="14116"/>
                            <a:pt x="155269" y="14497"/>
                          </a:cubicBezTo>
                          <a:lnTo>
                            <a:pt x="216896" y="117272"/>
                          </a:lnTo>
                          <a:cubicBezTo>
                            <a:pt x="217277" y="117843"/>
                            <a:pt x="217182" y="118605"/>
                            <a:pt x="216610" y="119082"/>
                          </a:cubicBezTo>
                          <a:cubicBezTo>
                            <a:pt x="216229" y="119463"/>
                            <a:pt x="176701" y="156610"/>
                            <a:pt x="106501" y="162516"/>
                          </a:cubicBezTo>
                          <a:cubicBezTo>
                            <a:pt x="95452" y="163468"/>
                            <a:pt x="85451" y="163849"/>
                            <a:pt x="76402" y="16384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31" name="任意多边形: 形状 12330"/>
                    <p:cNvSpPr/>
                    <p:nvPr/>
                  </p:nvSpPr>
                  <p:spPr>
                    <a:xfrm>
                      <a:off x="3991942" y="4196993"/>
                      <a:ext cx="105713" cy="76396"/>
                    </a:xfrm>
                    <a:custGeom>
                      <a:avLst/>
                      <a:gdLst>
                        <a:gd name="connsiteX0" fmla="*/ 85709 w 105713"/>
                        <a:gd name="connsiteY0" fmla="*/ 76397 h 76396"/>
                        <a:gd name="connsiteX1" fmla="*/ 84566 w 105713"/>
                        <a:gd name="connsiteY1" fmla="*/ 75826 h 76396"/>
                        <a:gd name="connsiteX2" fmla="*/ 84757 w 105713"/>
                        <a:gd name="connsiteY2" fmla="*/ 73825 h 76396"/>
                        <a:gd name="connsiteX3" fmla="*/ 102854 w 105713"/>
                        <a:gd name="connsiteY3" fmla="*/ 52585 h 76396"/>
                        <a:gd name="connsiteX4" fmla="*/ 57134 w 105713"/>
                        <a:gd name="connsiteY4" fmla="*/ 62300 h 76396"/>
                        <a:gd name="connsiteX5" fmla="*/ 55324 w 105713"/>
                        <a:gd name="connsiteY5" fmla="*/ 61538 h 76396"/>
                        <a:gd name="connsiteX6" fmla="*/ 55896 w 105713"/>
                        <a:gd name="connsiteY6" fmla="*/ 59633 h 76396"/>
                        <a:gd name="connsiteX7" fmla="*/ 87709 w 105713"/>
                        <a:gd name="connsiteY7" fmla="*/ 30010 h 76396"/>
                        <a:gd name="connsiteX8" fmla="*/ 85995 w 105713"/>
                        <a:gd name="connsiteY8" fmla="*/ 24676 h 76396"/>
                        <a:gd name="connsiteX9" fmla="*/ 44085 w 105713"/>
                        <a:gd name="connsiteY9" fmla="*/ 40012 h 76396"/>
                        <a:gd name="connsiteX10" fmla="*/ 42085 w 105713"/>
                        <a:gd name="connsiteY10" fmla="*/ 39630 h 76396"/>
                        <a:gd name="connsiteX11" fmla="*/ 42370 w 105713"/>
                        <a:gd name="connsiteY11" fmla="*/ 37630 h 76396"/>
                        <a:gd name="connsiteX12" fmla="*/ 69136 w 105713"/>
                        <a:gd name="connsiteY12" fmla="*/ 3626 h 76396"/>
                        <a:gd name="connsiteX13" fmla="*/ 67612 w 105713"/>
                        <a:gd name="connsiteY13" fmla="*/ 2864 h 76396"/>
                        <a:gd name="connsiteX14" fmla="*/ 2270 w 105713"/>
                        <a:gd name="connsiteY14" fmla="*/ 38678 h 76396"/>
                        <a:gd name="connsiteX15" fmla="*/ 270 w 105713"/>
                        <a:gd name="connsiteY15" fmla="*/ 38392 h 76396"/>
                        <a:gd name="connsiteX16" fmla="*/ 556 w 105713"/>
                        <a:gd name="connsiteY16" fmla="*/ 36392 h 76396"/>
                        <a:gd name="connsiteX17" fmla="*/ 67993 w 105713"/>
                        <a:gd name="connsiteY17" fmla="*/ 102 h 76396"/>
                        <a:gd name="connsiteX18" fmla="*/ 71326 w 105713"/>
                        <a:gd name="connsiteY18" fmla="*/ 2007 h 76396"/>
                        <a:gd name="connsiteX19" fmla="*/ 57325 w 105713"/>
                        <a:gd name="connsiteY19" fmla="*/ 28582 h 76396"/>
                        <a:gd name="connsiteX20" fmla="*/ 87805 w 105713"/>
                        <a:gd name="connsiteY20" fmla="*/ 22581 h 76396"/>
                        <a:gd name="connsiteX21" fmla="*/ 90376 w 105713"/>
                        <a:gd name="connsiteY21" fmla="*/ 30296 h 76396"/>
                        <a:gd name="connsiteX22" fmla="*/ 69802 w 105713"/>
                        <a:gd name="connsiteY22" fmla="*/ 54109 h 76396"/>
                        <a:gd name="connsiteX23" fmla="*/ 105045 w 105713"/>
                        <a:gd name="connsiteY23" fmla="*/ 50775 h 76396"/>
                        <a:gd name="connsiteX24" fmla="*/ 86376 w 105713"/>
                        <a:gd name="connsiteY24" fmla="*/ 75921 h 76396"/>
                        <a:gd name="connsiteX25" fmla="*/ 85709 w 105713"/>
                        <a:gd name="connsiteY25" fmla="*/ 76397 h 76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05713" h="76396">
                          <a:moveTo>
                            <a:pt x="85709" y="76397"/>
                          </a:moveTo>
                          <a:cubicBezTo>
                            <a:pt x="85328" y="76397"/>
                            <a:pt x="84852" y="76207"/>
                            <a:pt x="84566" y="75826"/>
                          </a:cubicBezTo>
                          <a:cubicBezTo>
                            <a:pt x="84090" y="75159"/>
                            <a:pt x="84185" y="74301"/>
                            <a:pt x="84757" y="73825"/>
                          </a:cubicBezTo>
                          <a:cubicBezTo>
                            <a:pt x="94948" y="65729"/>
                            <a:pt x="104759" y="55251"/>
                            <a:pt x="102854" y="52585"/>
                          </a:cubicBezTo>
                          <a:cubicBezTo>
                            <a:pt x="99616" y="47822"/>
                            <a:pt x="96472" y="46965"/>
                            <a:pt x="57134" y="62300"/>
                          </a:cubicBezTo>
                          <a:cubicBezTo>
                            <a:pt x="56467" y="62586"/>
                            <a:pt x="55610" y="62300"/>
                            <a:pt x="55324" y="61538"/>
                          </a:cubicBezTo>
                          <a:cubicBezTo>
                            <a:pt x="55039" y="60871"/>
                            <a:pt x="55229" y="60014"/>
                            <a:pt x="55896" y="59633"/>
                          </a:cubicBezTo>
                          <a:cubicBezTo>
                            <a:pt x="74470" y="49251"/>
                            <a:pt x="86662" y="37916"/>
                            <a:pt x="87709" y="30010"/>
                          </a:cubicBezTo>
                          <a:cubicBezTo>
                            <a:pt x="87995" y="27915"/>
                            <a:pt x="87424" y="26105"/>
                            <a:pt x="85995" y="24676"/>
                          </a:cubicBezTo>
                          <a:cubicBezTo>
                            <a:pt x="80280" y="19057"/>
                            <a:pt x="57229" y="31058"/>
                            <a:pt x="44085" y="40012"/>
                          </a:cubicBezTo>
                          <a:cubicBezTo>
                            <a:pt x="43418" y="40488"/>
                            <a:pt x="42561" y="40297"/>
                            <a:pt x="42085" y="39630"/>
                          </a:cubicBezTo>
                          <a:cubicBezTo>
                            <a:pt x="41608" y="38964"/>
                            <a:pt x="41799" y="38107"/>
                            <a:pt x="42370" y="37630"/>
                          </a:cubicBezTo>
                          <a:cubicBezTo>
                            <a:pt x="55134" y="27915"/>
                            <a:pt x="73708" y="10103"/>
                            <a:pt x="69136" y="3626"/>
                          </a:cubicBezTo>
                          <a:cubicBezTo>
                            <a:pt x="68850" y="3245"/>
                            <a:pt x="68374" y="2959"/>
                            <a:pt x="67612" y="2864"/>
                          </a:cubicBezTo>
                          <a:cubicBezTo>
                            <a:pt x="57039" y="1150"/>
                            <a:pt x="16939" y="28105"/>
                            <a:pt x="2270" y="38678"/>
                          </a:cubicBezTo>
                          <a:cubicBezTo>
                            <a:pt x="1603" y="39154"/>
                            <a:pt x="746" y="38964"/>
                            <a:pt x="270" y="38392"/>
                          </a:cubicBezTo>
                          <a:cubicBezTo>
                            <a:pt x="-206" y="37726"/>
                            <a:pt x="-16" y="36868"/>
                            <a:pt x="556" y="36392"/>
                          </a:cubicBezTo>
                          <a:cubicBezTo>
                            <a:pt x="2746" y="34773"/>
                            <a:pt x="54086" y="-2184"/>
                            <a:pt x="67993" y="102"/>
                          </a:cubicBezTo>
                          <a:cubicBezTo>
                            <a:pt x="69517" y="388"/>
                            <a:pt x="70660" y="1054"/>
                            <a:pt x="71326" y="2007"/>
                          </a:cubicBezTo>
                          <a:cubicBezTo>
                            <a:pt x="75898" y="8484"/>
                            <a:pt x="66469" y="19914"/>
                            <a:pt x="57325" y="28582"/>
                          </a:cubicBezTo>
                          <a:cubicBezTo>
                            <a:pt x="68374" y="22676"/>
                            <a:pt x="82280" y="17151"/>
                            <a:pt x="87805" y="22581"/>
                          </a:cubicBezTo>
                          <a:cubicBezTo>
                            <a:pt x="89900" y="24676"/>
                            <a:pt x="90757" y="27343"/>
                            <a:pt x="90376" y="30296"/>
                          </a:cubicBezTo>
                          <a:cubicBezTo>
                            <a:pt x="89424" y="37059"/>
                            <a:pt x="81994" y="45536"/>
                            <a:pt x="69802" y="54109"/>
                          </a:cubicBezTo>
                          <a:cubicBezTo>
                            <a:pt x="96663" y="44203"/>
                            <a:pt x="100949" y="44965"/>
                            <a:pt x="105045" y="50775"/>
                          </a:cubicBezTo>
                          <a:cubicBezTo>
                            <a:pt x="109331" y="56966"/>
                            <a:pt x="91805" y="71635"/>
                            <a:pt x="86376" y="75921"/>
                          </a:cubicBezTo>
                          <a:cubicBezTo>
                            <a:pt x="86376" y="76302"/>
                            <a:pt x="86090" y="76397"/>
                            <a:pt x="85709" y="7639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32" name="任意多边形: 形状 12331"/>
                    <p:cNvSpPr/>
                    <p:nvPr/>
                  </p:nvSpPr>
                  <p:spPr>
                    <a:xfrm>
                      <a:off x="4101655" y="4162685"/>
                      <a:ext cx="79819" cy="162711"/>
                    </a:xfrm>
                    <a:custGeom>
                      <a:avLst/>
                      <a:gdLst>
                        <a:gd name="connsiteX0" fmla="*/ 1429 w 79819"/>
                        <a:gd name="connsiteY0" fmla="*/ 162711 h 162711"/>
                        <a:gd name="connsiteX1" fmla="*/ 381 w 79819"/>
                        <a:gd name="connsiteY1" fmla="*/ 162235 h 162711"/>
                        <a:gd name="connsiteX2" fmla="*/ 95 w 79819"/>
                        <a:gd name="connsiteY2" fmla="*/ 160806 h 162711"/>
                        <a:gd name="connsiteX3" fmla="*/ 55245 w 79819"/>
                        <a:gd name="connsiteY3" fmla="*/ 6025 h 162711"/>
                        <a:gd name="connsiteX4" fmla="*/ 56293 w 79819"/>
                        <a:gd name="connsiteY4" fmla="*/ 5072 h 162711"/>
                        <a:gd name="connsiteX5" fmla="*/ 78010 w 79819"/>
                        <a:gd name="connsiteY5" fmla="*/ 24 h 162711"/>
                        <a:gd name="connsiteX6" fmla="*/ 79438 w 79819"/>
                        <a:gd name="connsiteY6" fmla="*/ 501 h 162711"/>
                        <a:gd name="connsiteX7" fmla="*/ 79724 w 79819"/>
                        <a:gd name="connsiteY7" fmla="*/ 1929 h 162711"/>
                        <a:gd name="connsiteX8" fmla="*/ 22003 w 79819"/>
                        <a:gd name="connsiteY8" fmla="*/ 157282 h 162711"/>
                        <a:gd name="connsiteX9" fmla="*/ 20955 w 79819"/>
                        <a:gd name="connsiteY9" fmla="*/ 158235 h 162711"/>
                        <a:gd name="connsiteX10" fmla="*/ 1715 w 79819"/>
                        <a:gd name="connsiteY10" fmla="*/ 162711 h 162711"/>
                        <a:gd name="connsiteX11" fmla="*/ 1429 w 79819"/>
                        <a:gd name="connsiteY11" fmla="*/ 162711 h 162711"/>
                        <a:gd name="connsiteX12" fmla="*/ 57626 w 79819"/>
                        <a:gd name="connsiteY12" fmla="*/ 7835 h 162711"/>
                        <a:gd name="connsiteX13" fmla="*/ 3619 w 79819"/>
                        <a:gd name="connsiteY13" fmla="*/ 159377 h 162711"/>
                        <a:gd name="connsiteX14" fmla="*/ 19526 w 79819"/>
                        <a:gd name="connsiteY14" fmla="*/ 155663 h 162711"/>
                        <a:gd name="connsiteX15" fmla="*/ 76009 w 79819"/>
                        <a:gd name="connsiteY15" fmla="*/ 3548 h 162711"/>
                        <a:gd name="connsiteX16" fmla="*/ 57626 w 79819"/>
                        <a:gd name="connsiteY16" fmla="*/ 7835 h 1627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79819" h="162711">
                          <a:moveTo>
                            <a:pt x="1429" y="162711"/>
                          </a:moveTo>
                          <a:cubicBezTo>
                            <a:pt x="1048" y="162711"/>
                            <a:pt x="667" y="162521"/>
                            <a:pt x="381" y="162235"/>
                          </a:cubicBezTo>
                          <a:cubicBezTo>
                            <a:pt x="0" y="161854"/>
                            <a:pt x="-95" y="161283"/>
                            <a:pt x="95" y="160806"/>
                          </a:cubicBezTo>
                          <a:lnTo>
                            <a:pt x="55245" y="6025"/>
                          </a:lnTo>
                          <a:cubicBezTo>
                            <a:pt x="55436" y="5549"/>
                            <a:pt x="55817" y="5263"/>
                            <a:pt x="56293" y="5072"/>
                          </a:cubicBezTo>
                          <a:lnTo>
                            <a:pt x="78010" y="24"/>
                          </a:lnTo>
                          <a:cubicBezTo>
                            <a:pt x="78486" y="-71"/>
                            <a:pt x="79057" y="119"/>
                            <a:pt x="79438" y="501"/>
                          </a:cubicBezTo>
                          <a:cubicBezTo>
                            <a:pt x="79820" y="881"/>
                            <a:pt x="79915" y="1453"/>
                            <a:pt x="79724" y="1929"/>
                          </a:cubicBezTo>
                          <a:lnTo>
                            <a:pt x="22003" y="157282"/>
                          </a:lnTo>
                          <a:cubicBezTo>
                            <a:pt x="21812" y="157758"/>
                            <a:pt x="21431" y="158044"/>
                            <a:pt x="20955" y="158235"/>
                          </a:cubicBezTo>
                          <a:lnTo>
                            <a:pt x="1715" y="162711"/>
                          </a:lnTo>
                          <a:cubicBezTo>
                            <a:pt x="1619" y="162711"/>
                            <a:pt x="1524" y="162711"/>
                            <a:pt x="1429" y="162711"/>
                          </a:cubicBezTo>
                          <a:close/>
                          <a:moveTo>
                            <a:pt x="57626" y="7835"/>
                          </a:moveTo>
                          <a:lnTo>
                            <a:pt x="3619" y="159377"/>
                          </a:lnTo>
                          <a:lnTo>
                            <a:pt x="19526" y="155663"/>
                          </a:lnTo>
                          <a:lnTo>
                            <a:pt x="76009" y="3548"/>
                          </a:lnTo>
                          <a:lnTo>
                            <a:pt x="57626" y="7835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33" name="任意多边形: 形状 12332"/>
                    <p:cNvSpPr/>
                    <p:nvPr/>
                  </p:nvSpPr>
                  <p:spPr>
                    <a:xfrm>
                      <a:off x="4009113" y="4138277"/>
                      <a:ext cx="150591" cy="86154"/>
                    </a:xfrm>
                    <a:custGeom>
                      <a:avLst/>
                      <a:gdLst>
                        <a:gd name="connsiteX0" fmla="*/ 1483 w 150591"/>
                        <a:gd name="connsiteY0" fmla="*/ 86155 h 86154"/>
                        <a:gd name="connsiteX1" fmla="*/ 911 w 150591"/>
                        <a:gd name="connsiteY1" fmla="*/ 86060 h 86154"/>
                        <a:gd name="connsiteX2" fmla="*/ 149 w 150591"/>
                        <a:gd name="connsiteY2" fmla="*/ 84155 h 86154"/>
                        <a:gd name="connsiteX3" fmla="*/ 33678 w 150591"/>
                        <a:gd name="connsiteY3" fmla="*/ 906 h 86154"/>
                        <a:gd name="connsiteX4" fmla="*/ 35392 w 150591"/>
                        <a:gd name="connsiteY4" fmla="*/ 49 h 86154"/>
                        <a:gd name="connsiteX5" fmla="*/ 149501 w 150591"/>
                        <a:gd name="connsiteY5" fmla="*/ 29577 h 86154"/>
                        <a:gd name="connsiteX6" fmla="*/ 150549 w 150591"/>
                        <a:gd name="connsiteY6" fmla="*/ 31291 h 86154"/>
                        <a:gd name="connsiteX7" fmla="*/ 148835 w 150591"/>
                        <a:gd name="connsiteY7" fmla="*/ 32339 h 86154"/>
                        <a:gd name="connsiteX8" fmla="*/ 35963 w 150591"/>
                        <a:gd name="connsiteY8" fmla="*/ 3192 h 86154"/>
                        <a:gd name="connsiteX9" fmla="*/ 2912 w 150591"/>
                        <a:gd name="connsiteY9" fmla="*/ 85203 h 86154"/>
                        <a:gd name="connsiteX10" fmla="*/ 1483 w 150591"/>
                        <a:gd name="connsiteY10" fmla="*/ 86155 h 861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50591" h="86154">
                          <a:moveTo>
                            <a:pt x="1483" y="86155"/>
                          </a:moveTo>
                          <a:cubicBezTo>
                            <a:pt x="1292" y="86155"/>
                            <a:pt x="1102" y="86155"/>
                            <a:pt x="911" y="86060"/>
                          </a:cubicBezTo>
                          <a:cubicBezTo>
                            <a:pt x="149" y="85774"/>
                            <a:pt x="-232" y="84917"/>
                            <a:pt x="149" y="84155"/>
                          </a:cubicBezTo>
                          <a:lnTo>
                            <a:pt x="33678" y="906"/>
                          </a:lnTo>
                          <a:cubicBezTo>
                            <a:pt x="33963" y="240"/>
                            <a:pt x="34725" y="-141"/>
                            <a:pt x="35392" y="49"/>
                          </a:cubicBezTo>
                          <a:lnTo>
                            <a:pt x="149501" y="29577"/>
                          </a:lnTo>
                          <a:cubicBezTo>
                            <a:pt x="150263" y="29767"/>
                            <a:pt x="150740" y="30529"/>
                            <a:pt x="150549" y="31291"/>
                          </a:cubicBezTo>
                          <a:cubicBezTo>
                            <a:pt x="150359" y="32053"/>
                            <a:pt x="149597" y="32529"/>
                            <a:pt x="148835" y="32339"/>
                          </a:cubicBezTo>
                          <a:lnTo>
                            <a:pt x="35963" y="3192"/>
                          </a:lnTo>
                          <a:lnTo>
                            <a:pt x="2912" y="85203"/>
                          </a:lnTo>
                          <a:cubicBezTo>
                            <a:pt x="2626" y="85774"/>
                            <a:pt x="2055" y="86155"/>
                            <a:pt x="1483" y="86155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34" name="任意多边形: 形状 12333"/>
                    <p:cNvSpPr/>
                    <p:nvPr/>
                  </p:nvSpPr>
                  <p:spPr>
                    <a:xfrm>
                      <a:off x="4035128" y="4304590"/>
                      <a:ext cx="69426" cy="20806"/>
                    </a:xfrm>
                    <a:custGeom>
                      <a:avLst/>
                      <a:gdLst>
                        <a:gd name="connsiteX0" fmla="*/ 67955 w 69426"/>
                        <a:gd name="connsiteY0" fmla="*/ 20807 h 20806"/>
                        <a:gd name="connsiteX1" fmla="*/ 67574 w 69426"/>
                        <a:gd name="connsiteY1" fmla="*/ 20711 h 20806"/>
                        <a:gd name="connsiteX2" fmla="*/ 1090 w 69426"/>
                        <a:gd name="connsiteY2" fmla="*/ 2899 h 20806"/>
                        <a:gd name="connsiteX3" fmla="*/ 42 w 69426"/>
                        <a:gd name="connsiteY3" fmla="*/ 1090 h 20806"/>
                        <a:gd name="connsiteX4" fmla="*/ 1852 w 69426"/>
                        <a:gd name="connsiteY4" fmla="*/ 42 h 20806"/>
                        <a:gd name="connsiteX5" fmla="*/ 68336 w 69426"/>
                        <a:gd name="connsiteY5" fmla="*/ 17854 h 20806"/>
                        <a:gd name="connsiteX6" fmla="*/ 69384 w 69426"/>
                        <a:gd name="connsiteY6" fmla="*/ 19664 h 20806"/>
                        <a:gd name="connsiteX7" fmla="*/ 67955 w 69426"/>
                        <a:gd name="connsiteY7" fmla="*/ 20807 h 208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69426" h="20806">
                          <a:moveTo>
                            <a:pt x="67955" y="20807"/>
                          </a:moveTo>
                          <a:cubicBezTo>
                            <a:pt x="67860" y="20807"/>
                            <a:pt x="67669" y="20807"/>
                            <a:pt x="67574" y="20711"/>
                          </a:cubicBezTo>
                          <a:lnTo>
                            <a:pt x="1090" y="2899"/>
                          </a:lnTo>
                          <a:cubicBezTo>
                            <a:pt x="328" y="2709"/>
                            <a:pt x="-148" y="1852"/>
                            <a:pt x="42" y="1090"/>
                          </a:cubicBezTo>
                          <a:cubicBezTo>
                            <a:pt x="233" y="328"/>
                            <a:pt x="1090" y="-148"/>
                            <a:pt x="1852" y="42"/>
                          </a:cubicBezTo>
                          <a:lnTo>
                            <a:pt x="68336" y="17854"/>
                          </a:lnTo>
                          <a:cubicBezTo>
                            <a:pt x="69098" y="18044"/>
                            <a:pt x="69575" y="18902"/>
                            <a:pt x="69384" y="19664"/>
                          </a:cubicBezTo>
                          <a:cubicBezTo>
                            <a:pt x="69098" y="20426"/>
                            <a:pt x="68527" y="20807"/>
                            <a:pt x="67955" y="2080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35" name="任意多边形: 形状 12334"/>
                    <p:cNvSpPr/>
                    <p:nvPr/>
                  </p:nvSpPr>
                  <p:spPr>
                    <a:xfrm>
                      <a:off x="4121583" y="4113074"/>
                      <a:ext cx="82951" cy="44301"/>
                    </a:xfrm>
                    <a:custGeom>
                      <a:avLst/>
                      <a:gdLst>
                        <a:gd name="connsiteX0" fmla="*/ 1503 w 82951"/>
                        <a:gd name="connsiteY0" fmla="*/ 44302 h 44301"/>
                        <a:gd name="connsiteX1" fmla="*/ 646 w 82951"/>
                        <a:gd name="connsiteY1" fmla="*/ 44016 h 44301"/>
                        <a:gd name="connsiteX2" fmla="*/ 265 w 82951"/>
                        <a:gd name="connsiteY2" fmla="*/ 42016 h 44301"/>
                        <a:gd name="connsiteX3" fmla="*/ 81322 w 82951"/>
                        <a:gd name="connsiteY3" fmla="*/ 10 h 44301"/>
                        <a:gd name="connsiteX4" fmla="*/ 82942 w 82951"/>
                        <a:gd name="connsiteY4" fmla="*/ 1249 h 44301"/>
                        <a:gd name="connsiteX5" fmla="*/ 81703 w 82951"/>
                        <a:gd name="connsiteY5" fmla="*/ 2868 h 44301"/>
                        <a:gd name="connsiteX6" fmla="*/ 2646 w 82951"/>
                        <a:gd name="connsiteY6" fmla="*/ 43730 h 44301"/>
                        <a:gd name="connsiteX7" fmla="*/ 1503 w 82951"/>
                        <a:gd name="connsiteY7" fmla="*/ 44302 h 443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2951" h="44301">
                          <a:moveTo>
                            <a:pt x="1503" y="44302"/>
                          </a:moveTo>
                          <a:cubicBezTo>
                            <a:pt x="1217" y="44302"/>
                            <a:pt x="931" y="44206"/>
                            <a:pt x="646" y="44016"/>
                          </a:cubicBezTo>
                          <a:cubicBezTo>
                            <a:pt x="-21" y="43540"/>
                            <a:pt x="-212" y="42682"/>
                            <a:pt x="265" y="42016"/>
                          </a:cubicBezTo>
                          <a:cubicBezTo>
                            <a:pt x="550" y="41635"/>
                            <a:pt x="24744" y="7726"/>
                            <a:pt x="81322" y="10"/>
                          </a:cubicBezTo>
                          <a:cubicBezTo>
                            <a:pt x="82084" y="-85"/>
                            <a:pt x="82846" y="487"/>
                            <a:pt x="82942" y="1249"/>
                          </a:cubicBezTo>
                          <a:cubicBezTo>
                            <a:pt x="83037" y="2011"/>
                            <a:pt x="82465" y="2773"/>
                            <a:pt x="81703" y="2868"/>
                          </a:cubicBezTo>
                          <a:cubicBezTo>
                            <a:pt x="26363" y="10488"/>
                            <a:pt x="2836" y="43349"/>
                            <a:pt x="2646" y="43730"/>
                          </a:cubicBezTo>
                          <a:cubicBezTo>
                            <a:pt x="2360" y="44111"/>
                            <a:pt x="1979" y="44302"/>
                            <a:pt x="1503" y="4430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336" name="图形 12092"/>
                <p:cNvGrpSpPr/>
                <p:nvPr/>
              </p:nvGrpSpPr>
              <p:grpSpPr>
                <a:xfrm>
                  <a:off x="4522945" y="4358978"/>
                  <a:ext cx="493680" cy="576685"/>
                  <a:chOff x="4522945" y="4358978"/>
                  <a:chExt cx="493680" cy="576685"/>
                </a:xfrm>
              </p:grpSpPr>
              <p:grpSp>
                <p:nvGrpSpPr>
                  <p:cNvPr id="12337" name="图形 12092"/>
                  <p:cNvGrpSpPr/>
                  <p:nvPr/>
                </p:nvGrpSpPr>
                <p:grpSpPr>
                  <a:xfrm>
                    <a:off x="4522945" y="4358978"/>
                    <a:ext cx="493680" cy="576590"/>
                    <a:chOff x="4522945" y="4358978"/>
                    <a:chExt cx="493680" cy="576590"/>
                  </a:xfrm>
                </p:grpSpPr>
                <p:grpSp>
                  <p:nvGrpSpPr>
                    <p:cNvPr id="12338" name="图形 12092"/>
                    <p:cNvGrpSpPr/>
                    <p:nvPr/>
                  </p:nvGrpSpPr>
                  <p:grpSpPr>
                    <a:xfrm>
                      <a:off x="4522945" y="4360449"/>
                      <a:ext cx="492251" cy="575119"/>
                      <a:chOff x="4522945" y="4360449"/>
                      <a:chExt cx="492251" cy="575119"/>
                    </a:xfrm>
                  </p:grpSpPr>
                  <p:sp>
                    <p:nvSpPr>
                      <p:cNvPr id="12339" name="任意多边形: 形状 12338"/>
                      <p:cNvSpPr/>
                      <p:nvPr/>
                    </p:nvSpPr>
                    <p:spPr>
                      <a:xfrm>
                        <a:off x="4847653" y="4449888"/>
                        <a:ext cx="167544" cy="406336"/>
                      </a:xfrm>
                      <a:custGeom>
                        <a:avLst/>
                        <a:gdLst>
                          <a:gd name="connsiteX0" fmla="*/ 6477 w 167544"/>
                          <a:gd name="connsiteY0" fmla="*/ 0 h 406336"/>
                          <a:gd name="connsiteX1" fmla="*/ 167545 w 167544"/>
                          <a:gd name="connsiteY1" fmla="*/ 406337 h 406336"/>
                          <a:gd name="connsiteX2" fmla="*/ 102965 w 167544"/>
                          <a:gd name="connsiteY2" fmla="*/ 406337 h 406336"/>
                          <a:gd name="connsiteX3" fmla="*/ 191 w 167544"/>
                          <a:gd name="connsiteY3" fmla="*/ 406337 h 406336"/>
                          <a:gd name="connsiteX4" fmla="*/ 0 w 167544"/>
                          <a:gd name="connsiteY4" fmla="*/ 406337 h 406336"/>
                          <a:gd name="connsiteX5" fmla="*/ 6477 w 167544"/>
                          <a:gd name="connsiteY5" fmla="*/ 0 h 4063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7544" h="406336">
                            <a:moveTo>
                              <a:pt x="6477" y="0"/>
                            </a:moveTo>
                            <a:lnTo>
                              <a:pt x="167545" y="406337"/>
                            </a:lnTo>
                            <a:lnTo>
                              <a:pt x="102965" y="406337"/>
                            </a:lnTo>
                            <a:lnTo>
                              <a:pt x="191" y="406337"/>
                            </a:lnTo>
                            <a:lnTo>
                              <a:pt x="0" y="406337"/>
                            </a:lnTo>
                            <a:cubicBezTo>
                              <a:pt x="0" y="406241"/>
                              <a:pt x="11525" y="65437"/>
                              <a:pt x="6477" y="0"/>
                            </a:cubicBezTo>
                            <a:close/>
                          </a:path>
                        </a:pathLst>
                      </a:custGeom>
                      <a:solidFill>
                        <a:srgbClr val="78CCD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0" name="任意多边形: 形状 12339"/>
                      <p:cNvSpPr/>
                      <p:nvPr/>
                    </p:nvSpPr>
                    <p:spPr>
                      <a:xfrm>
                        <a:off x="4881562" y="4921852"/>
                        <a:ext cx="128587" cy="13716"/>
                      </a:xfrm>
                      <a:custGeom>
                        <a:avLst/>
                        <a:gdLst>
                          <a:gd name="connsiteX0" fmla="*/ 118300 w 128587"/>
                          <a:gd name="connsiteY0" fmla="*/ 0 h 13716"/>
                          <a:gd name="connsiteX1" fmla="*/ 128588 w 128587"/>
                          <a:gd name="connsiteY1" fmla="*/ 13716 h 13716"/>
                          <a:gd name="connsiteX2" fmla="*/ 9430 w 128587"/>
                          <a:gd name="connsiteY2" fmla="*/ 13716 h 13716"/>
                          <a:gd name="connsiteX3" fmla="*/ 0 w 128587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8587" h="13716">
                            <a:moveTo>
                              <a:pt x="118300" y="0"/>
                            </a:moveTo>
                            <a:lnTo>
                              <a:pt x="128588" y="13716"/>
                            </a:lnTo>
                            <a:lnTo>
                              <a:pt x="9430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1" name="任意多边形: 形状 12340"/>
                      <p:cNvSpPr/>
                      <p:nvPr/>
                    </p:nvSpPr>
                    <p:spPr>
                      <a:xfrm>
                        <a:off x="4836127" y="4856130"/>
                        <a:ext cx="163734" cy="65722"/>
                      </a:xfrm>
                      <a:custGeom>
                        <a:avLst/>
                        <a:gdLst>
                          <a:gd name="connsiteX0" fmla="*/ 163735 w 163734"/>
                          <a:gd name="connsiteY0" fmla="*/ 65723 h 65722"/>
                          <a:gd name="connsiteX1" fmla="*/ 45434 w 163734"/>
                          <a:gd name="connsiteY1" fmla="*/ 65723 h 65722"/>
                          <a:gd name="connsiteX2" fmla="*/ 0 w 163734"/>
                          <a:gd name="connsiteY2" fmla="*/ 0 h 65722"/>
                          <a:gd name="connsiteX3" fmla="*/ 11525 w 163734"/>
                          <a:gd name="connsiteY3" fmla="*/ 0 h 65722"/>
                          <a:gd name="connsiteX4" fmla="*/ 11716 w 163734"/>
                          <a:gd name="connsiteY4" fmla="*/ 0 h 65722"/>
                          <a:gd name="connsiteX5" fmla="*/ 114491 w 163734"/>
                          <a:gd name="connsiteY5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3734" h="65722">
                            <a:moveTo>
                              <a:pt x="163735" y="65723"/>
                            </a:moveTo>
                            <a:lnTo>
                              <a:pt x="45434" y="65723"/>
                            </a:lnTo>
                            <a:lnTo>
                              <a:pt x="0" y="0"/>
                            </a:lnTo>
                            <a:lnTo>
                              <a:pt x="11525" y="0"/>
                            </a:lnTo>
                            <a:lnTo>
                              <a:pt x="11716" y="0"/>
                            </a:lnTo>
                            <a:lnTo>
                              <a:pt x="114491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2" name="任意多边形: 形状 12341"/>
                      <p:cNvSpPr/>
                      <p:nvPr/>
                    </p:nvSpPr>
                    <p:spPr>
                      <a:xfrm>
                        <a:off x="4730686" y="4921852"/>
                        <a:ext cx="160305" cy="13716"/>
                      </a:xfrm>
                      <a:custGeom>
                        <a:avLst/>
                        <a:gdLst>
                          <a:gd name="connsiteX0" fmla="*/ 150876 w 160305"/>
                          <a:gd name="connsiteY0" fmla="*/ 0 h 13716"/>
                          <a:gd name="connsiteX1" fmla="*/ 160306 w 160305"/>
                          <a:gd name="connsiteY1" fmla="*/ 13716 h 13716"/>
                          <a:gd name="connsiteX2" fmla="*/ 0 w 160305"/>
                          <a:gd name="connsiteY2" fmla="*/ 13716 h 13716"/>
                          <a:gd name="connsiteX3" fmla="*/ 0 w 160305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0305" h="13716">
                            <a:moveTo>
                              <a:pt x="150876" y="0"/>
                            </a:moveTo>
                            <a:lnTo>
                              <a:pt x="160306" y="13716"/>
                            </a:lnTo>
                            <a:lnTo>
                              <a:pt x="0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3" name="任意多边形: 形状 12342"/>
                      <p:cNvSpPr/>
                      <p:nvPr/>
                    </p:nvSpPr>
                    <p:spPr>
                      <a:xfrm>
                        <a:off x="4730686" y="4856130"/>
                        <a:ext cx="150875" cy="65722"/>
                      </a:xfrm>
                      <a:custGeom>
                        <a:avLst/>
                        <a:gdLst>
                          <a:gd name="connsiteX0" fmla="*/ 150876 w 150875"/>
                          <a:gd name="connsiteY0" fmla="*/ 65723 h 65722"/>
                          <a:gd name="connsiteX1" fmla="*/ 0 w 150875"/>
                          <a:gd name="connsiteY1" fmla="*/ 65723 h 65722"/>
                          <a:gd name="connsiteX2" fmla="*/ 0 w 150875"/>
                          <a:gd name="connsiteY2" fmla="*/ 0 h 65722"/>
                          <a:gd name="connsiteX3" fmla="*/ 105442 w 150875"/>
                          <a:gd name="connsiteY3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50875" h="65722">
                            <a:moveTo>
                              <a:pt x="150876" y="65723"/>
                            </a:moveTo>
                            <a:lnTo>
                              <a:pt x="0" y="65723"/>
                            </a:lnTo>
                            <a:lnTo>
                              <a:pt x="0" y="0"/>
                            </a:lnTo>
                            <a:lnTo>
                              <a:pt x="105442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4" name="任意多边形: 形状 12343"/>
                      <p:cNvSpPr/>
                      <p:nvPr/>
                    </p:nvSpPr>
                    <p:spPr>
                      <a:xfrm>
                        <a:off x="4522945" y="4360449"/>
                        <a:ext cx="332506" cy="495776"/>
                      </a:xfrm>
                      <a:custGeom>
                        <a:avLst/>
                        <a:gdLst>
                          <a:gd name="connsiteX0" fmla="*/ 331184 w 332506"/>
                          <a:gd name="connsiteY0" fmla="*/ 89440 h 495776"/>
                          <a:gd name="connsiteX1" fmla="*/ 324802 w 332506"/>
                          <a:gd name="connsiteY1" fmla="*/ 495776 h 495776"/>
                          <a:gd name="connsiteX2" fmla="*/ 313277 w 332506"/>
                          <a:gd name="connsiteY2" fmla="*/ 495776 h 495776"/>
                          <a:gd name="connsiteX3" fmla="*/ 207835 w 332506"/>
                          <a:gd name="connsiteY3" fmla="*/ 495776 h 495776"/>
                          <a:gd name="connsiteX4" fmla="*/ 146494 w 332506"/>
                          <a:gd name="connsiteY4" fmla="*/ 495776 h 495776"/>
                          <a:gd name="connsiteX5" fmla="*/ 204025 w 332506"/>
                          <a:gd name="connsiteY5" fmla="*/ 280702 h 495776"/>
                          <a:gd name="connsiteX6" fmla="*/ 204121 w 332506"/>
                          <a:gd name="connsiteY6" fmla="*/ 280225 h 495776"/>
                          <a:gd name="connsiteX7" fmla="*/ 233839 w 332506"/>
                          <a:gd name="connsiteY7" fmla="*/ 122301 h 495776"/>
                          <a:gd name="connsiteX8" fmla="*/ 125063 w 332506"/>
                          <a:gd name="connsiteY8" fmla="*/ 117538 h 495776"/>
                          <a:gd name="connsiteX9" fmla="*/ 0 w 332506"/>
                          <a:gd name="connsiteY9" fmla="*/ 2953 h 495776"/>
                          <a:gd name="connsiteX10" fmla="*/ 381 w 332506"/>
                          <a:gd name="connsiteY10" fmla="*/ 0 h 495776"/>
                          <a:gd name="connsiteX11" fmla="*/ 140113 w 332506"/>
                          <a:gd name="connsiteY11" fmla="*/ 0 h 495776"/>
                          <a:gd name="connsiteX12" fmla="*/ 260699 w 332506"/>
                          <a:gd name="connsiteY12" fmla="*/ 38100 h 495776"/>
                          <a:gd name="connsiteX13" fmla="*/ 329755 w 332506"/>
                          <a:gd name="connsiteY13" fmla="*/ 79915 h 495776"/>
                          <a:gd name="connsiteX14" fmla="*/ 331184 w 332506"/>
                          <a:gd name="connsiteY14" fmla="*/ 89440 h 4957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332506" h="495776">
                            <a:moveTo>
                              <a:pt x="331184" y="89440"/>
                            </a:moveTo>
                            <a:cubicBezTo>
                              <a:pt x="336328" y="154876"/>
                              <a:pt x="324802" y="495776"/>
                              <a:pt x="324802" y="495776"/>
                            </a:cubicBezTo>
                            <a:lnTo>
                              <a:pt x="313277" y="495776"/>
                            </a:lnTo>
                            <a:lnTo>
                              <a:pt x="207835" y="495776"/>
                            </a:lnTo>
                            <a:lnTo>
                              <a:pt x="146494" y="495776"/>
                            </a:lnTo>
                            <a:lnTo>
                              <a:pt x="204025" y="280702"/>
                            </a:lnTo>
                            <a:lnTo>
                              <a:pt x="204121" y="280225"/>
                            </a:lnTo>
                            <a:cubicBezTo>
                              <a:pt x="206978" y="267748"/>
                              <a:pt x="240316" y="122301"/>
                              <a:pt x="233839" y="122301"/>
                            </a:cubicBezTo>
                            <a:cubicBezTo>
                              <a:pt x="227076" y="122301"/>
                              <a:pt x="175165" y="120396"/>
                              <a:pt x="125063" y="117538"/>
                            </a:cubicBezTo>
                            <a:cubicBezTo>
                              <a:pt x="23813" y="111823"/>
                              <a:pt x="0" y="63055"/>
                              <a:pt x="0" y="2953"/>
                            </a:cubicBezTo>
                            <a:lnTo>
                              <a:pt x="381" y="0"/>
                            </a:lnTo>
                            <a:lnTo>
                              <a:pt x="140113" y="0"/>
                            </a:lnTo>
                            <a:cubicBezTo>
                              <a:pt x="140113" y="0"/>
                              <a:pt x="217456" y="23146"/>
                              <a:pt x="260699" y="38100"/>
                            </a:cubicBezTo>
                            <a:cubicBezTo>
                              <a:pt x="260699" y="38100"/>
                              <a:pt x="321564" y="54959"/>
                              <a:pt x="329755" y="79915"/>
                            </a:cubicBezTo>
                            <a:cubicBezTo>
                              <a:pt x="330327" y="81534"/>
                              <a:pt x="330803" y="84772"/>
                              <a:pt x="331184" y="89440"/>
                            </a:cubicBezTo>
                            <a:close/>
                          </a:path>
                        </a:pathLst>
                      </a:custGeom>
                      <a:solidFill>
                        <a:srgbClr val="78CCD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45" name="任意多边形: 形状 12344"/>
                    <p:cNvSpPr/>
                    <p:nvPr/>
                  </p:nvSpPr>
                  <p:spPr>
                    <a:xfrm>
                      <a:off x="4661778" y="4358978"/>
                      <a:ext cx="194988" cy="498675"/>
                    </a:xfrm>
                    <a:custGeom>
                      <a:avLst/>
                      <a:gdLst>
                        <a:gd name="connsiteX0" fmla="*/ 186065 w 194988"/>
                        <a:gd name="connsiteY0" fmla="*/ 498676 h 498675"/>
                        <a:gd name="connsiteX1" fmla="*/ 186065 w 194988"/>
                        <a:gd name="connsiteY1" fmla="*/ 498676 h 498675"/>
                        <a:gd name="connsiteX2" fmla="*/ 184637 w 194988"/>
                        <a:gd name="connsiteY2" fmla="*/ 497152 h 498675"/>
                        <a:gd name="connsiteX3" fmla="*/ 190447 w 194988"/>
                        <a:gd name="connsiteY3" fmla="*/ 85957 h 498675"/>
                        <a:gd name="connsiteX4" fmla="*/ 1090 w 194988"/>
                        <a:gd name="connsiteY4" fmla="*/ 2804 h 498675"/>
                        <a:gd name="connsiteX5" fmla="*/ 42 w 194988"/>
                        <a:gd name="connsiteY5" fmla="*/ 1090 h 498675"/>
                        <a:gd name="connsiteX6" fmla="*/ 1757 w 194988"/>
                        <a:gd name="connsiteY6" fmla="*/ 42 h 498675"/>
                        <a:gd name="connsiteX7" fmla="*/ 193304 w 194988"/>
                        <a:gd name="connsiteY7" fmla="*/ 85576 h 498675"/>
                        <a:gd name="connsiteX8" fmla="*/ 187589 w 194988"/>
                        <a:gd name="connsiteY8" fmla="*/ 497342 h 498675"/>
                        <a:gd name="connsiteX9" fmla="*/ 186065 w 194988"/>
                        <a:gd name="connsiteY9" fmla="*/ 498676 h 498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94988" h="498675">
                          <a:moveTo>
                            <a:pt x="186065" y="498676"/>
                          </a:moveTo>
                          <a:cubicBezTo>
                            <a:pt x="186065" y="498676"/>
                            <a:pt x="186065" y="498676"/>
                            <a:pt x="186065" y="498676"/>
                          </a:cubicBezTo>
                          <a:cubicBezTo>
                            <a:pt x="185208" y="498676"/>
                            <a:pt x="184637" y="498009"/>
                            <a:pt x="184637" y="497152"/>
                          </a:cubicBezTo>
                          <a:cubicBezTo>
                            <a:pt x="184732" y="493437"/>
                            <a:pt x="196257" y="126153"/>
                            <a:pt x="190447" y="85957"/>
                          </a:cubicBezTo>
                          <a:cubicBezTo>
                            <a:pt x="184732" y="46619"/>
                            <a:pt x="2899" y="3281"/>
                            <a:pt x="1090" y="2804"/>
                          </a:cubicBezTo>
                          <a:cubicBezTo>
                            <a:pt x="328" y="2614"/>
                            <a:pt x="-148" y="1852"/>
                            <a:pt x="42" y="1090"/>
                          </a:cubicBezTo>
                          <a:cubicBezTo>
                            <a:pt x="233" y="328"/>
                            <a:pt x="995" y="-149"/>
                            <a:pt x="1757" y="42"/>
                          </a:cubicBezTo>
                          <a:cubicBezTo>
                            <a:pt x="9377" y="1852"/>
                            <a:pt x="187399" y="44238"/>
                            <a:pt x="193304" y="85576"/>
                          </a:cubicBezTo>
                          <a:cubicBezTo>
                            <a:pt x="199115" y="126058"/>
                            <a:pt x="188066" y="482198"/>
                            <a:pt x="187589" y="497342"/>
                          </a:cubicBezTo>
                          <a:cubicBezTo>
                            <a:pt x="187494" y="498009"/>
                            <a:pt x="186827" y="498676"/>
                            <a:pt x="186065" y="49867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46" name="任意多边形: 形状 12345"/>
                    <p:cNvSpPr/>
                    <p:nvPr/>
                  </p:nvSpPr>
                  <p:spPr>
                    <a:xfrm>
                      <a:off x="4667916" y="4854796"/>
                      <a:ext cx="348710" cy="2857"/>
                    </a:xfrm>
                    <a:custGeom>
                      <a:avLst/>
                      <a:gdLst>
                        <a:gd name="connsiteX0" fmla="*/ 347281 w 348710"/>
                        <a:gd name="connsiteY0" fmla="*/ 2857 h 2857"/>
                        <a:gd name="connsiteX1" fmla="*/ 1429 w 348710"/>
                        <a:gd name="connsiteY1" fmla="*/ 2857 h 2857"/>
                        <a:gd name="connsiteX2" fmla="*/ 0 w 348710"/>
                        <a:gd name="connsiteY2" fmla="*/ 1429 h 2857"/>
                        <a:gd name="connsiteX3" fmla="*/ 1429 w 348710"/>
                        <a:gd name="connsiteY3" fmla="*/ 0 h 2857"/>
                        <a:gd name="connsiteX4" fmla="*/ 347281 w 348710"/>
                        <a:gd name="connsiteY4" fmla="*/ 0 h 2857"/>
                        <a:gd name="connsiteX5" fmla="*/ 348710 w 348710"/>
                        <a:gd name="connsiteY5" fmla="*/ 1429 h 2857"/>
                        <a:gd name="connsiteX6" fmla="*/ 347281 w 348710"/>
                        <a:gd name="connsiteY6" fmla="*/ 2857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48710" h="2857">
                          <a:moveTo>
                            <a:pt x="347281" y="2857"/>
                          </a:moveTo>
                          <a:lnTo>
                            <a:pt x="1429" y="2857"/>
                          </a:lnTo>
                          <a:cubicBezTo>
                            <a:pt x="667" y="2857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347281" y="0"/>
                          </a:lnTo>
                          <a:cubicBezTo>
                            <a:pt x="348043" y="0"/>
                            <a:pt x="348710" y="667"/>
                            <a:pt x="348710" y="1429"/>
                          </a:cubicBezTo>
                          <a:cubicBezTo>
                            <a:pt x="348710" y="2191"/>
                            <a:pt x="348043" y="2857"/>
                            <a:pt x="347281" y="285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47" name="任意多边形: 形状 12346"/>
                    <p:cNvSpPr/>
                    <p:nvPr/>
                  </p:nvSpPr>
                  <p:spPr>
                    <a:xfrm>
                      <a:off x="4834720" y="4854722"/>
                      <a:ext cx="54059" cy="76940"/>
                    </a:xfrm>
                    <a:custGeom>
                      <a:avLst/>
                      <a:gdLst>
                        <a:gd name="connsiteX0" fmla="*/ 52557 w 54059"/>
                        <a:gd name="connsiteY0" fmla="*/ 76941 h 76940"/>
                        <a:gd name="connsiteX1" fmla="*/ 51414 w 54059"/>
                        <a:gd name="connsiteY1" fmla="*/ 76274 h 76940"/>
                        <a:gd name="connsiteX2" fmla="*/ 265 w 54059"/>
                        <a:gd name="connsiteY2" fmla="*/ 2265 h 76940"/>
                        <a:gd name="connsiteX3" fmla="*/ 646 w 54059"/>
                        <a:gd name="connsiteY3" fmla="*/ 264 h 76940"/>
                        <a:gd name="connsiteX4" fmla="*/ 2646 w 54059"/>
                        <a:gd name="connsiteY4" fmla="*/ 646 h 76940"/>
                        <a:gd name="connsiteX5" fmla="*/ 53795 w 54059"/>
                        <a:gd name="connsiteY5" fmla="*/ 74655 h 76940"/>
                        <a:gd name="connsiteX6" fmla="*/ 53414 w 54059"/>
                        <a:gd name="connsiteY6" fmla="*/ 76655 h 76940"/>
                        <a:gd name="connsiteX7" fmla="*/ 52557 w 54059"/>
                        <a:gd name="connsiteY7" fmla="*/ 76941 h 769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4059" h="76940">
                          <a:moveTo>
                            <a:pt x="52557" y="76941"/>
                          </a:moveTo>
                          <a:cubicBezTo>
                            <a:pt x="52081" y="76941"/>
                            <a:pt x="51604" y="76750"/>
                            <a:pt x="51414" y="76274"/>
                          </a:cubicBezTo>
                          <a:lnTo>
                            <a:pt x="265" y="2265"/>
                          </a:lnTo>
                          <a:cubicBezTo>
                            <a:pt x="-212" y="1598"/>
                            <a:pt x="-21" y="741"/>
                            <a:pt x="646" y="264"/>
                          </a:cubicBezTo>
                          <a:cubicBezTo>
                            <a:pt x="1312" y="-212"/>
                            <a:pt x="2170" y="-21"/>
                            <a:pt x="2646" y="646"/>
                          </a:cubicBezTo>
                          <a:lnTo>
                            <a:pt x="53795" y="74655"/>
                          </a:lnTo>
                          <a:cubicBezTo>
                            <a:pt x="54271" y="75322"/>
                            <a:pt x="54081" y="76179"/>
                            <a:pt x="53414" y="76655"/>
                          </a:cubicBezTo>
                          <a:cubicBezTo>
                            <a:pt x="53128" y="76846"/>
                            <a:pt x="52843" y="76941"/>
                            <a:pt x="52557" y="7694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48" name="任意多边形: 形状 12347"/>
                    <p:cNvSpPr/>
                    <p:nvPr/>
                  </p:nvSpPr>
                  <p:spPr>
                    <a:xfrm>
                      <a:off x="4949110" y="4854812"/>
                      <a:ext cx="56165" cy="76850"/>
                    </a:xfrm>
                    <a:custGeom>
                      <a:avLst/>
                      <a:gdLst>
                        <a:gd name="connsiteX0" fmla="*/ 54753 w 56165"/>
                        <a:gd name="connsiteY0" fmla="*/ 76851 h 76850"/>
                        <a:gd name="connsiteX1" fmla="*/ 53610 w 56165"/>
                        <a:gd name="connsiteY1" fmla="*/ 76279 h 76850"/>
                        <a:gd name="connsiteX2" fmla="*/ 270 w 56165"/>
                        <a:gd name="connsiteY2" fmla="*/ 2270 h 76850"/>
                        <a:gd name="connsiteX3" fmla="*/ 556 w 56165"/>
                        <a:gd name="connsiteY3" fmla="*/ 270 h 76850"/>
                        <a:gd name="connsiteX4" fmla="*/ 2556 w 56165"/>
                        <a:gd name="connsiteY4" fmla="*/ 556 h 76850"/>
                        <a:gd name="connsiteX5" fmla="*/ 55896 w 56165"/>
                        <a:gd name="connsiteY5" fmla="*/ 74565 h 76850"/>
                        <a:gd name="connsiteX6" fmla="*/ 55610 w 56165"/>
                        <a:gd name="connsiteY6" fmla="*/ 76565 h 76850"/>
                        <a:gd name="connsiteX7" fmla="*/ 54753 w 56165"/>
                        <a:gd name="connsiteY7" fmla="*/ 76851 h 76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6165" h="76850">
                          <a:moveTo>
                            <a:pt x="54753" y="76851"/>
                          </a:moveTo>
                          <a:cubicBezTo>
                            <a:pt x="54277" y="76851"/>
                            <a:pt x="53896" y="76660"/>
                            <a:pt x="53610" y="76279"/>
                          </a:cubicBezTo>
                          <a:lnTo>
                            <a:pt x="270" y="2270"/>
                          </a:lnTo>
                          <a:cubicBezTo>
                            <a:pt x="-206" y="1603"/>
                            <a:pt x="-16" y="746"/>
                            <a:pt x="556" y="270"/>
                          </a:cubicBezTo>
                          <a:cubicBezTo>
                            <a:pt x="1222" y="-206"/>
                            <a:pt x="2080" y="-16"/>
                            <a:pt x="2556" y="556"/>
                          </a:cubicBezTo>
                          <a:lnTo>
                            <a:pt x="55896" y="74565"/>
                          </a:lnTo>
                          <a:cubicBezTo>
                            <a:pt x="56372" y="75232"/>
                            <a:pt x="56182" y="76089"/>
                            <a:pt x="55610" y="76565"/>
                          </a:cubicBezTo>
                          <a:cubicBezTo>
                            <a:pt x="55324" y="76756"/>
                            <a:pt x="55039" y="76851"/>
                            <a:pt x="54753" y="7685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349" name="任意多边形: 形状 12348"/>
                  <p:cNvSpPr/>
                  <p:nvPr/>
                </p:nvSpPr>
                <p:spPr>
                  <a:xfrm>
                    <a:off x="4730209" y="4854788"/>
                    <a:ext cx="3905" cy="80875"/>
                  </a:xfrm>
                  <a:custGeom>
                    <a:avLst/>
                    <a:gdLst>
                      <a:gd name="connsiteX0" fmla="*/ 1429 w 3905"/>
                      <a:gd name="connsiteY0" fmla="*/ 80875 h 80875"/>
                      <a:gd name="connsiteX1" fmla="*/ 1429 w 3905"/>
                      <a:gd name="connsiteY1" fmla="*/ 80875 h 80875"/>
                      <a:gd name="connsiteX2" fmla="*/ 0 w 3905"/>
                      <a:gd name="connsiteY2" fmla="*/ 79447 h 80875"/>
                      <a:gd name="connsiteX3" fmla="*/ 1048 w 3905"/>
                      <a:gd name="connsiteY3" fmla="*/ 1437 h 80875"/>
                      <a:gd name="connsiteX4" fmla="*/ 2476 w 3905"/>
                      <a:gd name="connsiteY4" fmla="*/ 8 h 80875"/>
                      <a:gd name="connsiteX5" fmla="*/ 3905 w 3905"/>
                      <a:gd name="connsiteY5" fmla="*/ 1437 h 80875"/>
                      <a:gd name="connsiteX6" fmla="*/ 2858 w 3905"/>
                      <a:gd name="connsiteY6" fmla="*/ 79447 h 80875"/>
                      <a:gd name="connsiteX7" fmla="*/ 1429 w 3905"/>
                      <a:gd name="connsiteY7" fmla="*/ 80875 h 8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5" h="80875">
                        <a:moveTo>
                          <a:pt x="1429" y="80875"/>
                        </a:moveTo>
                        <a:cubicBezTo>
                          <a:pt x="1429" y="80875"/>
                          <a:pt x="1429" y="80875"/>
                          <a:pt x="1429" y="80875"/>
                        </a:cubicBezTo>
                        <a:cubicBezTo>
                          <a:pt x="571" y="80875"/>
                          <a:pt x="0" y="80208"/>
                          <a:pt x="0" y="79447"/>
                        </a:cubicBezTo>
                        <a:lnTo>
                          <a:pt x="1048" y="1437"/>
                        </a:lnTo>
                        <a:cubicBezTo>
                          <a:pt x="1048" y="675"/>
                          <a:pt x="1619" y="-87"/>
                          <a:pt x="2476" y="8"/>
                        </a:cubicBezTo>
                        <a:cubicBezTo>
                          <a:pt x="3238" y="8"/>
                          <a:pt x="3905" y="675"/>
                          <a:pt x="3905" y="1437"/>
                        </a:cubicBezTo>
                        <a:lnTo>
                          <a:pt x="2858" y="79447"/>
                        </a:lnTo>
                        <a:cubicBezTo>
                          <a:pt x="2858" y="80208"/>
                          <a:pt x="2286" y="80875"/>
                          <a:pt x="1429" y="8087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350" name="图形 12092"/>
                <p:cNvGrpSpPr/>
                <p:nvPr/>
              </p:nvGrpSpPr>
              <p:grpSpPr>
                <a:xfrm>
                  <a:off x="5199220" y="4358978"/>
                  <a:ext cx="493775" cy="576685"/>
                  <a:chOff x="5199220" y="4358978"/>
                  <a:chExt cx="493775" cy="576685"/>
                </a:xfrm>
              </p:grpSpPr>
              <p:grpSp>
                <p:nvGrpSpPr>
                  <p:cNvPr id="12351" name="图形 12092"/>
                  <p:cNvGrpSpPr/>
                  <p:nvPr/>
                </p:nvGrpSpPr>
                <p:grpSpPr>
                  <a:xfrm>
                    <a:off x="5199220" y="4358978"/>
                    <a:ext cx="493775" cy="576590"/>
                    <a:chOff x="5199220" y="4358978"/>
                    <a:chExt cx="493775" cy="576590"/>
                  </a:xfrm>
                </p:grpSpPr>
                <p:grpSp>
                  <p:nvGrpSpPr>
                    <p:cNvPr id="12352" name="图形 12092"/>
                    <p:cNvGrpSpPr/>
                    <p:nvPr/>
                  </p:nvGrpSpPr>
                  <p:grpSpPr>
                    <a:xfrm>
                      <a:off x="5199220" y="4360449"/>
                      <a:ext cx="492251" cy="575119"/>
                      <a:chOff x="5199220" y="4360449"/>
                      <a:chExt cx="492251" cy="575119"/>
                    </a:xfrm>
                  </p:grpSpPr>
                  <p:sp>
                    <p:nvSpPr>
                      <p:cNvPr id="12353" name="任意多边形: 形状 12352"/>
                      <p:cNvSpPr/>
                      <p:nvPr/>
                    </p:nvSpPr>
                    <p:spPr>
                      <a:xfrm>
                        <a:off x="5523928" y="4449888"/>
                        <a:ext cx="167544" cy="406336"/>
                      </a:xfrm>
                      <a:custGeom>
                        <a:avLst/>
                        <a:gdLst>
                          <a:gd name="connsiteX0" fmla="*/ 6477 w 167544"/>
                          <a:gd name="connsiteY0" fmla="*/ 0 h 406336"/>
                          <a:gd name="connsiteX1" fmla="*/ 167545 w 167544"/>
                          <a:gd name="connsiteY1" fmla="*/ 406337 h 406336"/>
                          <a:gd name="connsiteX2" fmla="*/ 102965 w 167544"/>
                          <a:gd name="connsiteY2" fmla="*/ 406337 h 406336"/>
                          <a:gd name="connsiteX3" fmla="*/ 190 w 167544"/>
                          <a:gd name="connsiteY3" fmla="*/ 406337 h 406336"/>
                          <a:gd name="connsiteX4" fmla="*/ 0 w 167544"/>
                          <a:gd name="connsiteY4" fmla="*/ 406337 h 406336"/>
                          <a:gd name="connsiteX5" fmla="*/ 6477 w 167544"/>
                          <a:gd name="connsiteY5" fmla="*/ 0 h 4063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7544" h="406336">
                            <a:moveTo>
                              <a:pt x="6477" y="0"/>
                            </a:moveTo>
                            <a:lnTo>
                              <a:pt x="167545" y="406337"/>
                            </a:lnTo>
                            <a:lnTo>
                              <a:pt x="102965" y="406337"/>
                            </a:lnTo>
                            <a:lnTo>
                              <a:pt x="190" y="406337"/>
                            </a:lnTo>
                            <a:lnTo>
                              <a:pt x="0" y="406337"/>
                            </a:lnTo>
                            <a:cubicBezTo>
                              <a:pt x="95" y="406241"/>
                              <a:pt x="11621" y="65437"/>
                              <a:pt x="647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58A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4" name="任意多边形: 形状 12353"/>
                      <p:cNvSpPr/>
                      <p:nvPr/>
                    </p:nvSpPr>
                    <p:spPr>
                      <a:xfrm>
                        <a:off x="5557932" y="4921852"/>
                        <a:ext cx="128587" cy="13716"/>
                      </a:xfrm>
                      <a:custGeom>
                        <a:avLst/>
                        <a:gdLst>
                          <a:gd name="connsiteX0" fmla="*/ 118300 w 128587"/>
                          <a:gd name="connsiteY0" fmla="*/ 0 h 13716"/>
                          <a:gd name="connsiteX1" fmla="*/ 128588 w 128587"/>
                          <a:gd name="connsiteY1" fmla="*/ 13716 h 13716"/>
                          <a:gd name="connsiteX2" fmla="*/ 9430 w 128587"/>
                          <a:gd name="connsiteY2" fmla="*/ 13716 h 13716"/>
                          <a:gd name="connsiteX3" fmla="*/ 0 w 128587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8587" h="13716">
                            <a:moveTo>
                              <a:pt x="118300" y="0"/>
                            </a:moveTo>
                            <a:lnTo>
                              <a:pt x="128588" y="13716"/>
                            </a:lnTo>
                            <a:lnTo>
                              <a:pt x="9430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5" name="任意多边形: 形状 12354"/>
                      <p:cNvSpPr/>
                      <p:nvPr/>
                    </p:nvSpPr>
                    <p:spPr>
                      <a:xfrm>
                        <a:off x="5512497" y="4856130"/>
                        <a:ext cx="163734" cy="65722"/>
                      </a:xfrm>
                      <a:custGeom>
                        <a:avLst/>
                        <a:gdLst>
                          <a:gd name="connsiteX0" fmla="*/ 163735 w 163734"/>
                          <a:gd name="connsiteY0" fmla="*/ 65723 h 65722"/>
                          <a:gd name="connsiteX1" fmla="*/ 45434 w 163734"/>
                          <a:gd name="connsiteY1" fmla="*/ 65723 h 65722"/>
                          <a:gd name="connsiteX2" fmla="*/ 0 w 163734"/>
                          <a:gd name="connsiteY2" fmla="*/ 0 h 65722"/>
                          <a:gd name="connsiteX3" fmla="*/ 11525 w 163734"/>
                          <a:gd name="connsiteY3" fmla="*/ 0 h 65722"/>
                          <a:gd name="connsiteX4" fmla="*/ 11716 w 163734"/>
                          <a:gd name="connsiteY4" fmla="*/ 0 h 65722"/>
                          <a:gd name="connsiteX5" fmla="*/ 114395 w 163734"/>
                          <a:gd name="connsiteY5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3734" h="65722">
                            <a:moveTo>
                              <a:pt x="163735" y="65723"/>
                            </a:moveTo>
                            <a:lnTo>
                              <a:pt x="45434" y="65723"/>
                            </a:lnTo>
                            <a:lnTo>
                              <a:pt x="0" y="0"/>
                            </a:lnTo>
                            <a:lnTo>
                              <a:pt x="11525" y="0"/>
                            </a:lnTo>
                            <a:lnTo>
                              <a:pt x="11716" y="0"/>
                            </a:lnTo>
                            <a:lnTo>
                              <a:pt x="114395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6" name="任意多边形: 形状 12355"/>
                      <p:cNvSpPr/>
                      <p:nvPr/>
                    </p:nvSpPr>
                    <p:spPr>
                      <a:xfrm>
                        <a:off x="5407056" y="4921852"/>
                        <a:ext cx="160305" cy="13716"/>
                      </a:xfrm>
                      <a:custGeom>
                        <a:avLst/>
                        <a:gdLst>
                          <a:gd name="connsiteX0" fmla="*/ 150876 w 160305"/>
                          <a:gd name="connsiteY0" fmla="*/ 0 h 13716"/>
                          <a:gd name="connsiteX1" fmla="*/ 160306 w 160305"/>
                          <a:gd name="connsiteY1" fmla="*/ 13716 h 13716"/>
                          <a:gd name="connsiteX2" fmla="*/ 0 w 160305"/>
                          <a:gd name="connsiteY2" fmla="*/ 13716 h 13716"/>
                          <a:gd name="connsiteX3" fmla="*/ 0 w 160305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0305" h="13716">
                            <a:moveTo>
                              <a:pt x="150876" y="0"/>
                            </a:moveTo>
                            <a:lnTo>
                              <a:pt x="160306" y="13716"/>
                            </a:lnTo>
                            <a:lnTo>
                              <a:pt x="0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7" name="任意多边形: 形状 12356"/>
                      <p:cNvSpPr/>
                      <p:nvPr/>
                    </p:nvSpPr>
                    <p:spPr>
                      <a:xfrm>
                        <a:off x="5407056" y="4856130"/>
                        <a:ext cx="150876" cy="65722"/>
                      </a:xfrm>
                      <a:custGeom>
                        <a:avLst/>
                        <a:gdLst>
                          <a:gd name="connsiteX0" fmla="*/ 150876 w 150876"/>
                          <a:gd name="connsiteY0" fmla="*/ 65723 h 65722"/>
                          <a:gd name="connsiteX1" fmla="*/ 0 w 150876"/>
                          <a:gd name="connsiteY1" fmla="*/ 65723 h 65722"/>
                          <a:gd name="connsiteX2" fmla="*/ 0 w 150876"/>
                          <a:gd name="connsiteY2" fmla="*/ 0 h 65722"/>
                          <a:gd name="connsiteX3" fmla="*/ 105442 w 150876"/>
                          <a:gd name="connsiteY3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50876" h="65722">
                            <a:moveTo>
                              <a:pt x="150876" y="65723"/>
                            </a:moveTo>
                            <a:lnTo>
                              <a:pt x="0" y="65723"/>
                            </a:lnTo>
                            <a:lnTo>
                              <a:pt x="0" y="0"/>
                            </a:lnTo>
                            <a:lnTo>
                              <a:pt x="105442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8" name="任意多边形: 形状 12357"/>
                      <p:cNvSpPr/>
                      <p:nvPr/>
                    </p:nvSpPr>
                    <p:spPr>
                      <a:xfrm>
                        <a:off x="5199220" y="4360449"/>
                        <a:ext cx="332506" cy="495776"/>
                      </a:xfrm>
                      <a:custGeom>
                        <a:avLst/>
                        <a:gdLst>
                          <a:gd name="connsiteX0" fmla="*/ 331184 w 332506"/>
                          <a:gd name="connsiteY0" fmla="*/ 89440 h 495776"/>
                          <a:gd name="connsiteX1" fmla="*/ 324803 w 332506"/>
                          <a:gd name="connsiteY1" fmla="*/ 495776 h 495776"/>
                          <a:gd name="connsiteX2" fmla="*/ 313277 w 332506"/>
                          <a:gd name="connsiteY2" fmla="*/ 495776 h 495776"/>
                          <a:gd name="connsiteX3" fmla="*/ 207835 w 332506"/>
                          <a:gd name="connsiteY3" fmla="*/ 495776 h 495776"/>
                          <a:gd name="connsiteX4" fmla="*/ 146494 w 332506"/>
                          <a:gd name="connsiteY4" fmla="*/ 495776 h 495776"/>
                          <a:gd name="connsiteX5" fmla="*/ 204025 w 332506"/>
                          <a:gd name="connsiteY5" fmla="*/ 280702 h 495776"/>
                          <a:gd name="connsiteX6" fmla="*/ 204121 w 332506"/>
                          <a:gd name="connsiteY6" fmla="*/ 280225 h 495776"/>
                          <a:gd name="connsiteX7" fmla="*/ 233839 w 332506"/>
                          <a:gd name="connsiteY7" fmla="*/ 122301 h 495776"/>
                          <a:gd name="connsiteX8" fmla="*/ 125063 w 332506"/>
                          <a:gd name="connsiteY8" fmla="*/ 117538 h 495776"/>
                          <a:gd name="connsiteX9" fmla="*/ 0 w 332506"/>
                          <a:gd name="connsiteY9" fmla="*/ 2953 h 495776"/>
                          <a:gd name="connsiteX10" fmla="*/ 381 w 332506"/>
                          <a:gd name="connsiteY10" fmla="*/ 0 h 495776"/>
                          <a:gd name="connsiteX11" fmla="*/ 140113 w 332506"/>
                          <a:gd name="connsiteY11" fmla="*/ 0 h 495776"/>
                          <a:gd name="connsiteX12" fmla="*/ 260699 w 332506"/>
                          <a:gd name="connsiteY12" fmla="*/ 38100 h 495776"/>
                          <a:gd name="connsiteX13" fmla="*/ 329755 w 332506"/>
                          <a:gd name="connsiteY13" fmla="*/ 79915 h 495776"/>
                          <a:gd name="connsiteX14" fmla="*/ 331184 w 332506"/>
                          <a:gd name="connsiteY14" fmla="*/ 89440 h 4957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332506" h="495776">
                            <a:moveTo>
                              <a:pt x="331184" y="89440"/>
                            </a:moveTo>
                            <a:cubicBezTo>
                              <a:pt x="336328" y="154876"/>
                              <a:pt x="324803" y="495776"/>
                              <a:pt x="324803" y="495776"/>
                            </a:cubicBezTo>
                            <a:lnTo>
                              <a:pt x="313277" y="495776"/>
                            </a:lnTo>
                            <a:lnTo>
                              <a:pt x="207835" y="495776"/>
                            </a:lnTo>
                            <a:lnTo>
                              <a:pt x="146494" y="495776"/>
                            </a:lnTo>
                            <a:lnTo>
                              <a:pt x="204025" y="280702"/>
                            </a:lnTo>
                            <a:lnTo>
                              <a:pt x="204121" y="280225"/>
                            </a:lnTo>
                            <a:cubicBezTo>
                              <a:pt x="206978" y="267748"/>
                              <a:pt x="240316" y="122301"/>
                              <a:pt x="233839" y="122301"/>
                            </a:cubicBezTo>
                            <a:cubicBezTo>
                              <a:pt x="227076" y="122301"/>
                              <a:pt x="175165" y="120396"/>
                              <a:pt x="125063" y="117538"/>
                            </a:cubicBezTo>
                            <a:cubicBezTo>
                              <a:pt x="23813" y="111823"/>
                              <a:pt x="0" y="63055"/>
                              <a:pt x="0" y="2953"/>
                            </a:cubicBezTo>
                            <a:lnTo>
                              <a:pt x="381" y="0"/>
                            </a:lnTo>
                            <a:lnTo>
                              <a:pt x="140113" y="0"/>
                            </a:lnTo>
                            <a:cubicBezTo>
                              <a:pt x="140113" y="0"/>
                              <a:pt x="217456" y="23146"/>
                              <a:pt x="260699" y="38100"/>
                            </a:cubicBezTo>
                            <a:cubicBezTo>
                              <a:pt x="260699" y="38100"/>
                              <a:pt x="321564" y="54959"/>
                              <a:pt x="329755" y="79915"/>
                            </a:cubicBezTo>
                            <a:cubicBezTo>
                              <a:pt x="330422" y="81534"/>
                              <a:pt x="330898" y="84772"/>
                              <a:pt x="331184" y="89440"/>
                            </a:cubicBezTo>
                            <a:close/>
                          </a:path>
                        </a:pathLst>
                      </a:custGeom>
                      <a:solidFill>
                        <a:srgbClr val="F58A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59" name="任意多边形: 形状 12358"/>
                    <p:cNvSpPr/>
                    <p:nvPr/>
                  </p:nvSpPr>
                  <p:spPr>
                    <a:xfrm>
                      <a:off x="5338053" y="4358978"/>
                      <a:ext cx="194988" cy="498675"/>
                    </a:xfrm>
                    <a:custGeom>
                      <a:avLst/>
                      <a:gdLst>
                        <a:gd name="connsiteX0" fmla="*/ 186161 w 194988"/>
                        <a:gd name="connsiteY0" fmla="*/ 498676 h 498675"/>
                        <a:gd name="connsiteX1" fmla="*/ 186161 w 194988"/>
                        <a:gd name="connsiteY1" fmla="*/ 498676 h 498675"/>
                        <a:gd name="connsiteX2" fmla="*/ 184732 w 194988"/>
                        <a:gd name="connsiteY2" fmla="*/ 497152 h 498675"/>
                        <a:gd name="connsiteX3" fmla="*/ 190447 w 194988"/>
                        <a:gd name="connsiteY3" fmla="*/ 85957 h 498675"/>
                        <a:gd name="connsiteX4" fmla="*/ 1090 w 194988"/>
                        <a:gd name="connsiteY4" fmla="*/ 2804 h 498675"/>
                        <a:gd name="connsiteX5" fmla="*/ 42 w 194988"/>
                        <a:gd name="connsiteY5" fmla="*/ 1090 h 498675"/>
                        <a:gd name="connsiteX6" fmla="*/ 1757 w 194988"/>
                        <a:gd name="connsiteY6" fmla="*/ 42 h 498675"/>
                        <a:gd name="connsiteX7" fmla="*/ 193304 w 194988"/>
                        <a:gd name="connsiteY7" fmla="*/ 85576 h 498675"/>
                        <a:gd name="connsiteX8" fmla="*/ 187589 w 194988"/>
                        <a:gd name="connsiteY8" fmla="*/ 497342 h 498675"/>
                        <a:gd name="connsiteX9" fmla="*/ 186161 w 194988"/>
                        <a:gd name="connsiteY9" fmla="*/ 498676 h 498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94988" h="498675">
                          <a:moveTo>
                            <a:pt x="186161" y="498676"/>
                          </a:moveTo>
                          <a:cubicBezTo>
                            <a:pt x="186161" y="498676"/>
                            <a:pt x="186065" y="498676"/>
                            <a:pt x="186161" y="498676"/>
                          </a:cubicBezTo>
                          <a:cubicBezTo>
                            <a:pt x="185303" y="498676"/>
                            <a:pt x="184732" y="498009"/>
                            <a:pt x="184732" y="497152"/>
                          </a:cubicBezTo>
                          <a:cubicBezTo>
                            <a:pt x="184827" y="493437"/>
                            <a:pt x="196352" y="126153"/>
                            <a:pt x="190447" y="85957"/>
                          </a:cubicBezTo>
                          <a:cubicBezTo>
                            <a:pt x="184732" y="46619"/>
                            <a:pt x="2899" y="3281"/>
                            <a:pt x="1090" y="2804"/>
                          </a:cubicBezTo>
                          <a:cubicBezTo>
                            <a:pt x="328" y="2614"/>
                            <a:pt x="-148" y="1852"/>
                            <a:pt x="42" y="1090"/>
                          </a:cubicBezTo>
                          <a:cubicBezTo>
                            <a:pt x="233" y="328"/>
                            <a:pt x="995" y="-149"/>
                            <a:pt x="1757" y="42"/>
                          </a:cubicBezTo>
                          <a:cubicBezTo>
                            <a:pt x="9377" y="1852"/>
                            <a:pt x="187399" y="44238"/>
                            <a:pt x="193304" y="85576"/>
                          </a:cubicBezTo>
                          <a:cubicBezTo>
                            <a:pt x="199114" y="126058"/>
                            <a:pt x="188066" y="482198"/>
                            <a:pt x="187589" y="497342"/>
                          </a:cubicBezTo>
                          <a:cubicBezTo>
                            <a:pt x="187589" y="498009"/>
                            <a:pt x="186922" y="498676"/>
                            <a:pt x="186161" y="49867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60" name="任意多边形: 形状 12359"/>
                    <p:cNvSpPr/>
                    <p:nvPr/>
                  </p:nvSpPr>
                  <p:spPr>
                    <a:xfrm>
                      <a:off x="5344286" y="4854796"/>
                      <a:ext cx="348710" cy="2857"/>
                    </a:xfrm>
                    <a:custGeom>
                      <a:avLst/>
                      <a:gdLst>
                        <a:gd name="connsiteX0" fmla="*/ 347282 w 348710"/>
                        <a:gd name="connsiteY0" fmla="*/ 2857 h 2857"/>
                        <a:gd name="connsiteX1" fmla="*/ 1429 w 348710"/>
                        <a:gd name="connsiteY1" fmla="*/ 2857 h 2857"/>
                        <a:gd name="connsiteX2" fmla="*/ 0 w 348710"/>
                        <a:gd name="connsiteY2" fmla="*/ 1429 h 2857"/>
                        <a:gd name="connsiteX3" fmla="*/ 1429 w 348710"/>
                        <a:gd name="connsiteY3" fmla="*/ 0 h 2857"/>
                        <a:gd name="connsiteX4" fmla="*/ 347282 w 348710"/>
                        <a:gd name="connsiteY4" fmla="*/ 0 h 2857"/>
                        <a:gd name="connsiteX5" fmla="*/ 348710 w 348710"/>
                        <a:gd name="connsiteY5" fmla="*/ 1429 h 2857"/>
                        <a:gd name="connsiteX6" fmla="*/ 347282 w 348710"/>
                        <a:gd name="connsiteY6" fmla="*/ 2857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48710" h="2857">
                          <a:moveTo>
                            <a:pt x="347282" y="2857"/>
                          </a:moveTo>
                          <a:lnTo>
                            <a:pt x="1429" y="2857"/>
                          </a:lnTo>
                          <a:cubicBezTo>
                            <a:pt x="667" y="2857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347282" y="0"/>
                          </a:lnTo>
                          <a:cubicBezTo>
                            <a:pt x="348043" y="0"/>
                            <a:pt x="348710" y="667"/>
                            <a:pt x="348710" y="1429"/>
                          </a:cubicBezTo>
                          <a:cubicBezTo>
                            <a:pt x="348710" y="2191"/>
                            <a:pt x="348043" y="2857"/>
                            <a:pt x="347282" y="285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61" name="任意多边形: 形状 12360"/>
                    <p:cNvSpPr/>
                    <p:nvPr/>
                  </p:nvSpPr>
                  <p:spPr>
                    <a:xfrm>
                      <a:off x="5511090" y="4854722"/>
                      <a:ext cx="54059" cy="76940"/>
                    </a:xfrm>
                    <a:custGeom>
                      <a:avLst/>
                      <a:gdLst>
                        <a:gd name="connsiteX0" fmla="*/ 52557 w 54059"/>
                        <a:gd name="connsiteY0" fmla="*/ 76941 h 76940"/>
                        <a:gd name="connsiteX1" fmla="*/ 51414 w 54059"/>
                        <a:gd name="connsiteY1" fmla="*/ 76274 h 76940"/>
                        <a:gd name="connsiteX2" fmla="*/ 264 w 54059"/>
                        <a:gd name="connsiteY2" fmla="*/ 2265 h 76940"/>
                        <a:gd name="connsiteX3" fmla="*/ 646 w 54059"/>
                        <a:gd name="connsiteY3" fmla="*/ 264 h 76940"/>
                        <a:gd name="connsiteX4" fmla="*/ 2646 w 54059"/>
                        <a:gd name="connsiteY4" fmla="*/ 646 h 76940"/>
                        <a:gd name="connsiteX5" fmla="*/ 53795 w 54059"/>
                        <a:gd name="connsiteY5" fmla="*/ 74655 h 76940"/>
                        <a:gd name="connsiteX6" fmla="*/ 53414 w 54059"/>
                        <a:gd name="connsiteY6" fmla="*/ 76655 h 76940"/>
                        <a:gd name="connsiteX7" fmla="*/ 52557 w 54059"/>
                        <a:gd name="connsiteY7" fmla="*/ 76941 h 769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4059" h="76940">
                          <a:moveTo>
                            <a:pt x="52557" y="76941"/>
                          </a:moveTo>
                          <a:cubicBezTo>
                            <a:pt x="52081" y="76941"/>
                            <a:pt x="51604" y="76750"/>
                            <a:pt x="51414" y="76274"/>
                          </a:cubicBezTo>
                          <a:lnTo>
                            <a:pt x="264" y="2265"/>
                          </a:lnTo>
                          <a:cubicBezTo>
                            <a:pt x="-212" y="1598"/>
                            <a:pt x="-21" y="741"/>
                            <a:pt x="646" y="264"/>
                          </a:cubicBezTo>
                          <a:cubicBezTo>
                            <a:pt x="1312" y="-212"/>
                            <a:pt x="2170" y="-21"/>
                            <a:pt x="2646" y="646"/>
                          </a:cubicBezTo>
                          <a:lnTo>
                            <a:pt x="53795" y="74655"/>
                          </a:lnTo>
                          <a:cubicBezTo>
                            <a:pt x="54271" y="75322"/>
                            <a:pt x="54081" y="76179"/>
                            <a:pt x="53414" y="76655"/>
                          </a:cubicBezTo>
                          <a:cubicBezTo>
                            <a:pt x="53128" y="76846"/>
                            <a:pt x="52843" y="76941"/>
                            <a:pt x="52557" y="7694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62" name="任意多边形: 形状 12361"/>
                    <p:cNvSpPr/>
                    <p:nvPr/>
                  </p:nvSpPr>
                  <p:spPr>
                    <a:xfrm>
                      <a:off x="5625480" y="4854812"/>
                      <a:ext cx="56165" cy="76850"/>
                    </a:xfrm>
                    <a:custGeom>
                      <a:avLst/>
                      <a:gdLst>
                        <a:gd name="connsiteX0" fmla="*/ 54753 w 56165"/>
                        <a:gd name="connsiteY0" fmla="*/ 76851 h 76850"/>
                        <a:gd name="connsiteX1" fmla="*/ 53610 w 56165"/>
                        <a:gd name="connsiteY1" fmla="*/ 76279 h 76850"/>
                        <a:gd name="connsiteX2" fmla="*/ 270 w 56165"/>
                        <a:gd name="connsiteY2" fmla="*/ 2270 h 76850"/>
                        <a:gd name="connsiteX3" fmla="*/ 556 w 56165"/>
                        <a:gd name="connsiteY3" fmla="*/ 270 h 76850"/>
                        <a:gd name="connsiteX4" fmla="*/ 2556 w 56165"/>
                        <a:gd name="connsiteY4" fmla="*/ 556 h 76850"/>
                        <a:gd name="connsiteX5" fmla="*/ 55896 w 56165"/>
                        <a:gd name="connsiteY5" fmla="*/ 74565 h 76850"/>
                        <a:gd name="connsiteX6" fmla="*/ 55610 w 56165"/>
                        <a:gd name="connsiteY6" fmla="*/ 76565 h 76850"/>
                        <a:gd name="connsiteX7" fmla="*/ 54753 w 56165"/>
                        <a:gd name="connsiteY7" fmla="*/ 76851 h 76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6165" h="76850">
                          <a:moveTo>
                            <a:pt x="54753" y="76851"/>
                          </a:moveTo>
                          <a:cubicBezTo>
                            <a:pt x="54277" y="76851"/>
                            <a:pt x="53896" y="76660"/>
                            <a:pt x="53610" y="76279"/>
                          </a:cubicBezTo>
                          <a:lnTo>
                            <a:pt x="270" y="2270"/>
                          </a:lnTo>
                          <a:cubicBezTo>
                            <a:pt x="-206" y="1603"/>
                            <a:pt x="-16" y="746"/>
                            <a:pt x="556" y="270"/>
                          </a:cubicBezTo>
                          <a:cubicBezTo>
                            <a:pt x="1223" y="-206"/>
                            <a:pt x="2080" y="-16"/>
                            <a:pt x="2556" y="556"/>
                          </a:cubicBezTo>
                          <a:lnTo>
                            <a:pt x="55896" y="74565"/>
                          </a:lnTo>
                          <a:cubicBezTo>
                            <a:pt x="56372" y="75232"/>
                            <a:pt x="56182" y="76089"/>
                            <a:pt x="55610" y="76565"/>
                          </a:cubicBezTo>
                          <a:cubicBezTo>
                            <a:pt x="55324" y="76756"/>
                            <a:pt x="55039" y="76851"/>
                            <a:pt x="54753" y="7685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363" name="任意多边形: 形状 12362"/>
                  <p:cNvSpPr/>
                  <p:nvPr/>
                </p:nvSpPr>
                <p:spPr>
                  <a:xfrm>
                    <a:off x="5406579" y="4854796"/>
                    <a:ext cx="3905" cy="80867"/>
                  </a:xfrm>
                  <a:custGeom>
                    <a:avLst/>
                    <a:gdLst>
                      <a:gd name="connsiteX0" fmla="*/ 1429 w 3905"/>
                      <a:gd name="connsiteY0" fmla="*/ 80867 h 80867"/>
                      <a:gd name="connsiteX1" fmla="*/ 1429 w 3905"/>
                      <a:gd name="connsiteY1" fmla="*/ 80867 h 80867"/>
                      <a:gd name="connsiteX2" fmla="*/ 0 w 3905"/>
                      <a:gd name="connsiteY2" fmla="*/ 79438 h 80867"/>
                      <a:gd name="connsiteX3" fmla="*/ 1048 w 3905"/>
                      <a:gd name="connsiteY3" fmla="*/ 1429 h 80867"/>
                      <a:gd name="connsiteX4" fmla="*/ 2477 w 3905"/>
                      <a:gd name="connsiteY4" fmla="*/ 0 h 80867"/>
                      <a:gd name="connsiteX5" fmla="*/ 3905 w 3905"/>
                      <a:gd name="connsiteY5" fmla="*/ 1429 h 80867"/>
                      <a:gd name="connsiteX6" fmla="*/ 2858 w 3905"/>
                      <a:gd name="connsiteY6" fmla="*/ 79438 h 80867"/>
                      <a:gd name="connsiteX7" fmla="*/ 1429 w 3905"/>
                      <a:gd name="connsiteY7" fmla="*/ 80867 h 80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5" h="80867">
                        <a:moveTo>
                          <a:pt x="1429" y="80867"/>
                        </a:moveTo>
                        <a:cubicBezTo>
                          <a:pt x="1429" y="80867"/>
                          <a:pt x="1429" y="80867"/>
                          <a:pt x="1429" y="80867"/>
                        </a:cubicBezTo>
                        <a:cubicBezTo>
                          <a:pt x="571" y="80867"/>
                          <a:pt x="0" y="80200"/>
                          <a:pt x="0" y="79438"/>
                        </a:cubicBezTo>
                        <a:lnTo>
                          <a:pt x="1048" y="1429"/>
                        </a:lnTo>
                        <a:cubicBezTo>
                          <a:pt x="1048" y="667"/>
                          <a:pt x="1810" y="0"/>
                          <a:pt x="2477" y="0"/>
                        </a:cubicBezTo>
                        <a:cubicBezTo>
                          <a:pt x="3239" y="0"/>
                          <a:pt x="3905" y="667"/>
                          <a:pt x="3905" y="1429"/>
                        </a:cubicBezTo>
                        <a:lnTo>
                          <a:pt x="2858" y="79438"/>
                        </a:lnTo>
                        <a:cubicBezTo>
                          <a:pt x="2858" y="80200"/>
                          <a:pt x="2191" y="80867"/>
                          <a:pt x="1429" y="8086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364" name="图形 12092"/>
                <p:cNvGrpSpPr/>
                <p:nvPr/>
              </p:nvGrpSpPr>
              <p:grpSpPr>
                <a:xfrm>
                  <a:off x="5199099" y="3848461"/>
                  <a:ext cx="217014" cy="521321"/>
                  <a:chOff x="5199099" y="3848461"/>
                  <a:chExt cx="217014" cy="521321"/>
                </a:xfrm>
              </p:grpSpPr>
              <p:grpSp>
                <p:nvGrpSpPr>
                  <p:cNvPr id="12365" name="图形 12092"/>
                  <p:cNvGrpSpPr/>
                  <p:nvPr/>
                </p:nvGrpSpPr>
                <p:grpSpPr>
                  <a:xfrm>
                    <a:off x="5199099" y="3848461"/>
                    <a:ext cx="215576" cy="519797"/>
                    <a:chOff x="5199099" y="3848461"/>
                    <a:chExt cx="215576" cy="519797"/>
                  </a:xfrm>
                </p:grpSpPr>
                <p:sp>
                  <p:nvSpPr>
                    <p:cNvPr id="12366" name="任意多边形: 形状 12365"/>
                    <p:cNvSpPr/>
                    <p:nvPr/>
                  </p:nvSpPr>
                  <p:spPr>
                    <a:xfrm>
                      <a:off x="5208174" y="4140516"/>
                      <a:ext cx="206502" cy="227742"/>
                    </a:xfrm>
                    <a:custGeom>
                      <a:avLst/>
                      <a:gdLst>
                        <a:gd name="connsiteX0" fmla="*/ 202978 w 206502"/>
                        <a:gd name="connsiteY0" fmla="*/ 185452 h 227742"/>
                        <a:gd name="connsiteX1" fmla="*/ 206502 w 206502"/>
                        <a:gd name="connsiteY1" fmla="*/ 227743 h 227742"/>
                        <a:gd name="connsiteX2" fmla="*/ 84677 w 206502"/>
                        <a:gd name="connsiteY2" fmla="*/ 223552 h 227742"/>
                        <a:gd name="connsiteX3" fmla="*/ 84677 w 206502"/>
                        <a:gd name="connsiteY3" fmla="*/ 223552 h 227742"/>
                        <a:gd name="connsiteX4" fmla="*/ 0 w 206502"/>
                        <a:gd name="connsiteY4" fmla="*/ 79343 h 227742"/>
                        <a:gd name="connsiteX5" fmla="*/ 32957 w 206502"/>
                        <a:gd name="connsiteY5" fmla="*/ 191 h 227742"/>
                        <a:gd name="connsiteX6" fmla="*/ 32957 w 206502"/>
                        <a:gd name="connsiteY6" fmla="*/ 191 h 227742"/>
                        <a:gd name="connsiteX7" fmla="*/ 128492 w 206502"/>
                        <a:gd name="connsiteY7" fmla="*/ 0 h 227742"/>
                        <a:gd name="connsiteX8" fmla="*/ 202978 w 206502"/>
                        <a:gd name="connsiteY8" fmla="*/ 185452 h 227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06502" h="227742">
                          <a:moveTo>
                            <a:pt x="202978" y="185452"/>
                          </a:moveTo>
                          <a:cubicBezTo>
                            <a:pt x="204692" y="198787"/>
                            <a:pt x="205931" y="212884"/>
                            <a:pt x="206502" y="227743"/>
                          </a:cubicBezTo>
                          <a:lnTo>
                            <a:pt x="84677" y="223552"/>
                          </a:lnTo>
                          <a:lnTo>
                            <a:pt x="84677" y="223552"/>
                          </a:lnTo>
                          <a:cubicBezTo>
                            <a:pt x="31623" y="185357"/>
                            <a:pt x="3810" y="92774"/>
                            <a:pt x="0" y="79343"/>
                          </a:cubicBezTo>
                          <a:cubicBezTo>
                            <a:pt x="6382" y="43339"/>
                            <a:pt x="16764" y="14192"/>
                            <a:pt x="32957" y="191"/>
                          </a:cubicBezTo>
                          <a:lnTo>
                            <a:pt x="32957" y="191"/>
                          </a:lnTo>
                          <a:cubicBezTo>
                            <a:pt x="76772" y="20955"/>
                            <a:pt x="113824" y="7334"/>
                            <a:pt x="128492" y="0"/>
                          </a:cubicBezTo>
                          <a:cubicBezTo>
                            <a:pt x="145828" y="20003"/>
                            <a:pt x="189643" y="79629"/>
                            <a:pt x="202978" y="185452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67" name="任意多边形: 形状 12366"/>
                    <p:cNvSpPr/>
                    <p:nvPr/>
                  </p:nvSpPr>
                  <p:spPr>
                    <a:xfrm>
                      <a:off x="5241130" y="3911185"/>
                      <a:ext cx="109473" cy="240539"/>
                    </a:xfrm>
                    <a:custGeom>
                      <a:avLst/>
                      <a:gdLst>
                        <a:gd name="connsiteX0" fmla="*/ 88297 w 109473"/>
                        <a:gd name="connsiteY0" fmla="*/ 221616 h 240539"/>
                        <a:gd name="connsiteX1" fmla="*/ 95536 w 109473"/>
                        <a:gd name="connsiteY1" fmla="*/ 229332 h 240539"/>
                        <a:gd name="connsiteX2" fmla="*/ 0 w 109473"/>
                        <a:gd name="connsiteY2" fmla="*/ 229522 h 240539"/>
                        <a:gd name="connsiteX3" fmla="*/ 12192 w 109473"/>
                        <a:gd name="connsiteY3" fmla="*/ 222283 h 240539"/>
                        <a:gd name="connsiteX4" fmla="*/ 22860 w 109473"/>
                        <a:gd name="connsiteY4" fmla="*/ 61120 h 240539"/>
                        <a:gd name="connsiteX5" fmla="*/ 8763 w 109473"/>
                        <a:gd name="connsiteY5" fmla="*/ 49976 h 240539"/>
                        <a:gd name="connsiteX6" fmla="*/ 8763 w 109473"/>
                        <a:gd name="connsiteY6" fmla="*/ 49976 h 240539"/>
                        <a:gd name="connsiteX7" fmla="*/ 8668 w 109473"/>
                        <a:gd name="connsiteY7" fmla="*/ 42261 h 240539"/>
                        <a:gd name="connsiteX8" fmla="*/ 25337 w 109473"/>
                        <a:gd name="connsiteY8" fmla="*/ 33021 h 240539"/>
                        <a:gd name="connsiteX9" fmla="*/ 51435 w 109473"/>
                        <a:gd name="connsiteY9" fmla="*/ 2732 h 240539"/>
                        <a:gd name="connsiteX10" fmla="*/ 94488 w 109473"/>
                        <a:gd name="connsiteY10" fmla="*/ 7113 h 240539"/>
                        <a:gd name="connsiteX11" fmla="*/ 94488 w 109473"/>
                        <a:gd name="connsiteY11" fmla="*/ 7113 h 240539"/>
                        <a:gd name="connsiteX12" fmla="*/ 94488 w 109473"/>
                        <a:gd name="connsiteY12" fmla="*/ 7113 h 240539"/>
                        <a:gd name="connsiteX13" fmla="*/ 109061 w 109473"/>
                        <a:gd name="connsiteY13" fmla="*/ 49119 h 240539"/>
                        <a:gd name="connsiteX14" fmla="*/ 77153 w 109473"/>
                        <a:gd name="connsiteY14" fmla="*/ 85409 h 240539"/>
                        <a:gd name="connsiteX15" fmla="*/ 88201 w 109473"/>
                        <a:gd name="connsiteY15" fmla="*/ 221045 h 240539"/>
                        <a:gd name="connsiteX16" fmla="*/ 88201 w 109473"/>
                        <a:gd name="connsiteY16" fmla="*/ 221140 h 240539"/>
                        <a:gd name="connsiteX17" fmla="*/ 88297 w 109473"/>
                        <a:gd name="connsiteY17" fmla="*/ 221616 h 2405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09473" h="240539">
                          <a:moveTo>
                            <a:pt x="88297" y="221616"/>
                          </a:moveTo>
                          <a:cubicBezTo>
                            <a:pt x="88297" y="221616"/>
                            <a:pt x="91059" y="224093"/>
                            <a:pt x="95536" y="229332"/>
                          </a:cubicBezTo>
                          <a:cubicBezTo>
                            <a:pt x="80867" y="236666"/>
                            <a:pt x="43815" y="250287"/>
                            <a:pt x="0" y="229522"/>
                          </a:cubicBezTo>
                          <a:cubicBezTo>
                            <a:pt x="3715" y="226284"/>
                            <a:pt x="7811" y="223807"/>
                            <a:pt x="12192" y="222283"/>
                          </a:cubicBezTo>
                          <a:lnTo>
                            <a:pt x="22860" y="61120"/>
                          </a:lnTo>
                          <a:cubicBezTo>
                            <a:pt x="22860" y="61120"/>
                            <a:pt x="11144" y="60644"/>
                            <a:pt x="8763" y="49976"/>
                          </a:cubicBezTo>
                          <a:lnTo>
                            <a:pt x="8763" y="49976"/>
                          </a:lnTo>
                          <a:cubicBezTo>
                            <a:pt x="8287" y="47880"/>
                            <a:pt x="8287" y="45309"/>
                            <a:pt x="8668" y="42261"/>
                          </a:cubicBezTo>
                          <a:cubicBezTo>
                            <a:pt x="11430" y="24163"/>
                            <a:pt x="25337" y="33021"/>
                            <a:pt x="25337" y="33021"/>
                          </a:cubicBezTo>
                          <a:cubicBezTo>
                            <a:pt x="25337" y="33021"/>
                            <a:pt x="27051" y="10828"/>
                            <a:pt x="51435" y="2732"/>
                          </a:cubicBezTo>
                          <a:cubicBezTo>
                            <a:pt x="75819" y="-5364"/>
                            <a:pt x="94488" y="7113"/>
                            <a:pt x="94488" y="7113"/>
                          </a:cubicBezTo>
                          <a:lnTo>
                            <a:pt x="94488" y="7113"/>
                          </a:lnTo>
                          <a:cubicBezTo>
                            <a:pt x="94488" y="7113"/>
                            <a:pt x="94488" y="7113"/>
                            <a:pt x="94488" y="7113"/>
                          </a:cubicBezTo>
                          <a:cubicBezTo>
                            <a:pt x="95441" y="7780"/>
                            <a:pt x="112300" y="19401"/>
                            <a:pt x="109061" y="49119"/>
                          </a:cubicBezTo>
                          <a:cubicBezTo>
                            <a:pt x="106775" y="70264"/>
                            <a:pt x="95155" y="81980"/>
                            <a:pt x="77153" y="85409"/>
                          </a:cubicBezTo>
                          <a:lnTo>
                            <a:pt x="88201" y="221045"/>
                          </a:lnTo>
                          <a:lnTo>
                            <a:pt x="88201" y="221140"/>
                          </a:lnTo>
                          <a:lnTo>
                            <a:pt x="88297" y="221616"/>
                          </a:ln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68" name="任意多边形: 形状 12367"/>
                    <p:cNvSpPr/>
                    <p:nvPr/>
                  </p:nvSpPr>
                  <p:spPr>
                    <a:xfrm>
                      <a:off x="5227928" y="3848461"/>
                      <a:ext cx="120722" cy="112794"/>
                    </a:xfrm>
                    <a:custGeom>
                      <a:avLst/>
                      <a:gdLst>
                        <a:gd name="connsiteX0" fmla="*/ 120453 w 120722"/>
                        <a:gd name="connsiteY0" fmla="*/ 32689 h 112794"/>
                        <a:gd name="connsiteX1" fmla="*/ 107785 w 120722"/>
                        <a:gd name="connsiteY1" fmla="*/ 69932 h 112794"/>
                        <a:gd name="connsiteX2" fmla="*/ 107785 w 120722"/>
                        <a:gd name="connsiteY2" fmla="*/ 69932 h 112794"/>
                        <a:gd name="connsiteX3" fmla="*/ 107785 w 120722"/>
                        <a:gd name="connsiteY3" fmla="*/ 69932 h 112794"/>
                        <a:gd name="connsiteX4" fmla="*/ 64732 w 120722"/>
                        <a:gd name="connsiteY4" fmla="*/ 65551 h 112794"/>
                        <a:gd name="connsiteX5" fmla="*/ 38634 w 120722"/>
                        <a:gd name="connsiteY5" fmla="*/ 95840 h 112794"/>
                        <a:gd name="connsiteX6" fmla="*/ 21965 w 120722"/>
                        <a:gd name="connsiteY6" fmla="*/ 105080 h 112794"/>
                        <a:gd name="connsiteX7" fmla="*/ 22060 w 120722"/>
                        <a:gd name="connsiteY7" fmla="*/ 112795 h 112794"/>
                        <a:gd name="connsiteX8" fmla="*/ 1963 w 120722"/>
                        <a:gd name="connsiteY8" fmla="*/ 85553 h 112794"/>
                        <a:gd name="connsiteX9" fmla="*/ 34728 w 120722"/>
                        <a:gd name="connsiteY9" fmla="*/ 53073 h 112794"/>
                        <a:gd name="connsiteX10" fmla="*/ 33585 w 120722"/>
                        <a:gd name="connsiteY10" fmla="*/ 18783 h 112794"/>
                        <a:gd name="connsiteX11" fmla="*/ 68923 w 120722"/>
                        <a:gd name="connsiteY11" fmla="*/ 38881 h 112794"/>
                        <a:gd name="connsiteX12" fmla="*/ 89497 w 120722"/>
                        <a:gd name="connsiteY12" fmla="*/ 19 h 112794"/>
                        <a:gd name="connsiteX13" fmla="*/ 120453 w 120722"/>
                        <a:gd name="connsiteY13" fmla="*/ 32689 h 112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0722" h="112794">
                          <a:moveTo>
                            <a:pt x="120453" y="32689"/>
                          </a:moveTo>
                          <a:cubicBezTo>
                            <a:pt x="122835" y="56502"/>
                            <a:pt x="108642" y="69170"/>
                            <a:pt x="107785" y="69932"/>
                          </a:cubicBezTo>
                          <a:cubicBezTo>
                            <a:pt x="107785" y="69932"/>
                            <a:pt x="107785" y="69932"/>
                            <a:pt x="107785" y="69932"/>
                          </a:cubicBezTo>
                          <a:lnTo>
                            <a:pt x="107785" y="69932"/>
                          </a:lnTo>
                          <a:cubicBezTo>
                            <a:pt x="107785" y="69932"/>
                            <a:pt x="89116" y="57455"/>
                            <a:pt x="64732" y="65551"/>
                          </a:cubicBezTo>
                          <a:cubicBezTo>
                            <a:pt x="40348" y="73647"/>
                            <a:pt x="38634" y="95840"/>
                            <a:pt x="38634" y="95840"/>
                          </a:cubicBezTo>
                          <a:cubicBezTo>
                            <a:pt x="38634" y="95840"/>
                            <a:pt x="24727" y="87077"/>
                            <a:pt x="21965" y="105080"/>
                          </a:cubicBezTo>
                          <a:cubicBezTo>
                            <a:pt x="21489" y="108127"/>
                            <a:pt x="21584" y="110699"/>
                            <a:pt x="22060" y="112795"/>
                          </a:cubicBezTo>
                          <a:cubicBezTo>
                            <a:pt x="12535" y="106127"/>
                            <a:pt x="6153" y="93459"/>
                            <a:pt x="1963" y="85553"/>
                          </a:cubicBezTo>
                          <a:cubicBezTo>
                            <a:pt x="-3181" y="75552"/>
                            <a:pt x="-133" y="38214"/>
                            <a:pt x="34728" y="53073"/>
                          </a:cubicBezTo>
                          <a:cubicBezTo>
                            <a:pt x="21774" y="28308"/>
                            <a:pt x="33585" y="18783"/>
                            <a:pt x="33585" y="18783"/>
                          </a:cubicBezTo>
                          <a:cubicBezTo>
                            <a:pt x="33585" y="18783"/>
                            <a:pt x="53302" y="1162"/>
                            <a:pt x="68923" y="38881"/>
                          </a:cubicBezTo>
                          <a:cubicBezTo>
                            <a:pt x="69209" y="8877"/>
                            <a:pt x="80830" y="305"/>
                            <a:pt x="89497" y="19"/>
                          </a:cubicBezTo>
                          <a:cubicBezTo>
                            <a:pt x="98355" y="-457"/>
                            <a:pt x="117977" y="8115"/>
                            <a:pt x="120453" y="32689"/>
                          </a:cubicBez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69" name="任意多边形: 形状 12368"/>
                    <p:cNvSpPr/>
                    <p:nvPr/>
                  </p:nvSpPr>
                  <p:spPr>
                    <a:xfrm>
                      <a:off x="5199099" y="4219860"/>
                      <a:ext cx="93752" cy="144208"/>
                    </a:xfrm>
                    <a:custGeom>
                      <a:avLst/>
                      <a:gdLst>
                        <a:gd name="connsiteX0" fmla="*/ 93752 w 93752"/>
                        <a:gd name="connsiteY0" fmla="*/ 144209 h 144208"/>
                        <a:gd name="connsiteX1" fmla="*/ 26 w 93752"/>
                        <a:gd name="connsiteY1" fmla="*/ 140970 h 144208"/>
                        <a:gd name="connsiteX2" fmla="*/ 9170 w 93752"/>
                        <a:gd name="connsiteY2" fmla="*/ 0 h 144208"/>
                        <a:gd name="connsiteX3" fmla="*/ 93752 w 93752"/>
                        <a:gd name="connsiteY3" fmla="*/ 144209 h 1442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3752" h="144208">
                          <a:moveTo>
                            <a:pt x="93752" y="144209"/>
                          </a:moveTo>
                          <a:lnTo>
                            <a:pt x="26" y="140970"/>
                          </a:lnTo>
                          <a:cubicBezTo>
                            <a:pt x="-260" y="93059"/>
                            <a:pt x="1741" y="41910"/>
                            <a:pt x="9170" y="0"/>
                          </a:cubicBezTo>
                          <a:cubicBezTo>
                            <a:pt x="12885" y="13525"/>
                            <a:pt x="40698" y="106108"/>
                            <a:pt x="93752" y="144209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370" name="任意多边形: 形状 12369"/>
                  <p:cNvSpPr/>
                  <p:nvPr/>
                </p:nvSpPr>
                <p:spPr>
                  <a:xfrm>
                    <a:off x="5329721" y="3939318"/>
                    <a:ext cx="5260" cy="5299"/>
                  </a:xfrm>
                  <a:custGeom>
                    <a:avLst/>
                    <a:gdLst>
                      <a:gd name="connsiteX0" fmla="*/ 659 w 5260"/>
                      <a:gd name="connsiteY0" fmla="*/ 4412 h 5299"/>
                      <a:gd name="connsiteX1" fmla="*/ 4373 w 5260"/>
                      <a:gd name="connsiteY1" fmla="*/ 4602 h 5299"/>
                      <a:gd name="connsiteX2" fmla="*/ 4564 w 5260"/>
                      <a:gd name="connsiteY2" fmla="*/ 888 h 5299"/>
                      <a:gd name="connsiteX3" fmla="*/ 849 w 5260"/>
                      <a:gd name="connsiteY3" fmla="*/ 697 h 5299"/>
                      <a:gd name="connsiteX4" fmla="*/ 659 w 5260"/>
                      <a:gd name="connsiteY4" fmla="*/ 4412 h 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60" h="5299">
                        <a:moveTo>
                          <a:pt x="659" y="4412"/>
                        </a:moveTo>
                        <a:cubicBezTo>
                          <a:pt x="1611" y="5460"/>
                          <a:pt x="3230" y="5650"/>
                          <a:pt x="4373" y="4602"/>
                        </a:cubicBezTo>
                        <a:cubicBezTo>
                          <a:pt x="5421" y="3650"/>
                          <a:pt x="5612" y="2031"/>
                          <a:pt x="4564" y="888"/>
                        </a:cubicBezTo>
                        <a:cubicBezTo>
                          <a:pt x="3611" y="-160"/>
                          <a:pt x="1992" y="-351"/>
                          <a:pt x="849" y="697"/>
                        </a:cubicBezTo>
                        <a:cubicBezTo>
                          <a:pt x="-199" y="1745"/>
                          <a:pt x="-294" y="3364"/>
                          <a:pt x="659" y="4412"/>
                        </a:cubicBezTo>
                        <a:close/>
                      </a:path>
                    </a:pathLst>
                  </a:custGeom>
                  <a:solidFill>
                    <a:srgbClr val="201D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1" name="任意多边形: 形状 12370"/>
                  <p:cNvSpPr/>
                  <p:nvPr/>
                </p:nvSpPr>
                <p:spPr>
                  <a:xfrm>
                    <a:off x="5310322" y="3945128"/>
                    <a:ext cx="5228" cy="5299"/>
                  </a:xfrm>
                  <a:custGeom>
                    <a:avLst/>
                    <a:gdLst>
                      <a:gd name="connsiteX0" fmla="*/ 626 w 5228"/>
                      <a:gd name="connsiteY0" fmla="*/ 4412 h 5299"/>
                      <a:gd name="connsiteX1" fmla="*/ 4341 w 5228"/>
                      <a:gd name="connsiteY1" fmla="*/ 4602 h 5299"/>
                      <a:gd name="connsiteX2" fmla="*/ 4532 w 5228"/>
                      <a:gd name="connsiteY2" fmla="*/ 888 h 5299"/>
                      <a:gd name="connsiteX3" fmla="*/ 817 w 5228"/>
                      <a:gd name="connsiteY3" fmla="*/ 697 h 5299"/>
                      <a:gd name="connsiteX4" fmla="*/ 626 w 5228"/>
                      <a:gd name="connsiteY4" fmla="*/ 4412 h 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8" h="5299">
                        <a:moveTo>
                          <a:pt x="626" y="4412"/>
                        </a:moveTo>
                        <a:cubicBezTo>
                          <a:pt x="1579" y="5460"/>
                          <a:pt x="3198" y="5650"/>
                          <a:pt x="4341" y="4602"/>
                        </a:cubicBezTo>
                        <a:cubicBezTo>
                          <a:pt x="5389" y="3650"/>
                          <a:pt x="5579" y="2031"/>
                          <a:pt x="4532" y="888"/>
                        </a:cubicBezTo>
                        <a:cubicBezTo>
                          <a:pt x="3579" y="-160"/>
                          <a:pt x="1960" y="-351"/>
                          <a:pt x="817" y="697"/>
                        </a:cubicBezTo>
                        <a:cubicBezTo>
                          <a:pt x="-136" y="1650"/>
                          <a:pt x="-326" y="3269"/>
                          <a:pt x="626" y="4412"/>
                        </a:cubicBezTo>
                        <a:close/>
                      </a:path>
                    </a:pathLst>
                  </a:custGeom>
                  <a:solidFill>
                    <a:srgbClr val="201D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2" name="任意多边形: 形状 12371"/>
                  <p:cNvSpPr/>
                  <p:nvPr/>
                </p:nvSpPr>
                <p:spPr>
                  <a:xfrm>
                    <a:off x="5324009" y="3929321"/>
                    <a:ext cx="13492" cy="5265"/>
                  </a:xfrm>
                  <a:custGeom>
                    <a:avLst/>
                    <a:gdLst>
                      <a:gd name="connsiteX0" fmla="*/ 12085 w 13492"/>
                      <a:gd name="connsiteY0" fmla="*/ 5265 h 5265"/>
                      <a:gd name="connsiteX1" fmla="*/ 11323 w 13492"/>
                      <a:gd name="connsiteY1" fmla="*/ 5075 h 5265"/>
                      <a:gd name="connsiteX2" fmla="*/ 1894 w 13492"/>
                      <a:gd name="connsiteY2" fmla="*/ 3170 h 5265"/>
                      <a:gd name="connsiteX3" fmla="*/ 84 w 13492"/>
                      <a:gd name="connsiteY3" fmla="*/ 2217 h 5265"/>
                      <a:gd name="connsiteX4" fmla="*/ 1036 w 13492"/>
                      <a:gd name="connsiteY4" fmla="*/ 408 h 5265"/>
                      <a:gd name="connsiteX5" fmla="*/ 12847 w 13492"/>
                      <a:gd name="connsiteY5" fmla="*/ 2694 h 5265"/>
                      <a:gd name="connsiteX6" fmla="*/ 13228 w 13492"/>
                      <a:gd name="connsiteY6" fmla="*/ 4694 h 5265"/>
                      <a:gd name="connsiteX7" fmla="*/ 12085 w 13492"/>
                      <a:gd name="connsiteY7" fmla="*/ 5265 h 5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492" h="5265">
                        <a:moveTo>
                          <a:pt x="12085" y="5265"/>
                        </a:moveTo>
                        <a:cubicBezTo>
                          <a:pt x="11800" y="5265"/>
                          <a:pt x="11514" y="5170"/>
                          <a:pt x="11323" y="5075"/>
                        </a:cubicBezTo>
                        <a:cubicBezTo>
                          <a:pt x="11228" y="5075"/>
                          <a:pt x="6370" y="1932"/>
                          <a:pt x="1894" y="3170"/>
                        </a:cubicBezTo>
                        <a:cubicBezTo>
                          <a:pt x="1132" y="3360"/>
                          <a:pt x="370" y="2979"/>
                          <a:pt x="84" y="2217"/>
                        </a:cubicBezTo>
                        <a:cubicBezTo>
                          <a:pt x="-202" y="1455"/>
                          <a:pt x="274" y="693"/>
                          <a:pt x="1036" y="408"/>
                        </a:cubicBezTo>
                        <a:cubicBezTo>
                          <a:pt x="6751" y="-1212"/>
                          <a:pt x="12562" y="2503"/>
                          <a:pt x="12847" y="2694"/>
                        </a:cubicBezTo>
                        <a:cubicBezTo>
                          <a:pt x="13514" y="3170"/>
                          <a:pt x="13705" y="4027"/>
                          <a:pt x="13228" y="4694"/>
                        </a:cubicBezTo>
                        <a:cubicBezTo>
                          <a:pt x="13038" y="4980"/>
                          <a:pt x="12562" y="5265"/>
                          <a:pt x="12085" y="526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3" name="任意多边形: 形状 12372"/>
                  <p:cNvSpPr/>
                  <p:nvPr/>
                </p:nvSpPr>
                <p:spPr>
                  <a:xfrm>
                    <a:off x="5301634" y="3933958"/>
                    <a:ext cx="12513" cy="11486"/>
                  </a:xfrm>
                  <a:custGeom>
                    <a:avLst/>
                    <a:gdLst>
                      <a:gd name="connsiteX0" fmla="*/ 1409 w 12513"/>
                      <a:gd name="connsiteY0" fmla="*/ 11486 h 11486"/>
                      <a:gd name="connsiteX1" fmla="*/ 742 w 12513"/>
                      <a:gd name="connsiteY1" fmla="*/ 11296 h 11486"/>
                      <a:gd name="connsiteX2" fmla="*/ 171 w 12513"/>
                      <a:gd name="connsiteY2" fmla="*/ 9295 h 11486"/>
                      <a:gd name="connsiteX3" fmla="*/ 10458 w 12513"/>
                      <a:gd name="connsiteY3" fmla="*/ 151 h 11486"/>
                      <a:gd name="connsiteX4" fmla="*/ 12363 w 12513"/>
                      <a:gd name="connsiteY4" fmla="*/ 818 h 11486"/>
                      <a:gd name="connsiteX5" fmla="*/ 11696 w 12513"/>
                      <a:gd name="connsiteY5" fmla="*/ 2723 h 11486"/>
                      <a:gd name="connsiteX6" fmla="*/ 2647 w 12513"/>
                      <a:gd name="connsiteY6" fmla="*/ 10629 h 11486"/>
                      <a:gd name="connsiteX7" fmla="*/ 1409 w 12513"/>
                      <a:gd name="connsiteY7" fmla="*/ 11486 h 11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513" h="11486">
                        <a:moveTo>
                          <a:pt x="1409" y="11486"/>
                        </a:moveTo>
                        <a:cubicBezTo>
                          <a:pt x="1123" y="11486"/>
                          <a:pt x="933" y="11391"/>
                          <a:pt x="742" y="11296"/>
                        </a:cubicBezTo>
                        <a:cubicBezTo>
                          <a:pt x="75" y="10915"/>
                          <a:pt x="-210" y="10057"/>
                          <a:pt x="171" y="9295"/>
                        </a:cubicBezTo>
                        <a:cubicBezTo>
                          <a:pt x="3314" y="3580"/>
                          <a:pt x="10172" y="342"/>
                          <a:pt x="10458" y="151"/>
                        </a:cubicBezTo>
                        <a:cubicBezTo>
                          <a:pt x="11124" y="-230"/>
                          <a:pt x="12077" y="151"/>
                          <a:pt x="12363" y="818"/>
                        </a:cubicBezTo>
                        <a:cubicBezTo>
                          <a:pt x="12744" y="1580"/>
                          <a:pt x="12363" y="2437"/>
                          <a:pt x="11696" y="2723"/>
                        </a:cubicBezTo>
                        <a:cubicBezTo>
                          <a:pt x="11601" y="2723"/>
                          <a:pt x="5409" y="5771"/>
                          <a:pt x="2647" y="10629"/>
                        </a:cubicBezTo>
                        <a:cubicBezTo>
                          <a:pt x="2457" y="11200"/>
                          <a:pt x="1980" y="11486"/>
                          <a:pt x="1409" y="11486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4" name="任意多边形: 形状 12373"/>
                  <p:cNvSpPr/>
                  <p:nvPr/>
                </p:nvSpPr>
                <p:spPr>
                  <a:xfrm>
                    <a:off x="5322365" y="3949622"/>
                    <a:ext cx="11444" cy="13062"/>
                  </a:xfrm>
                  <a:custGeom>
                    <a:avLst/>
                    <a:gdLst>
                      <a:gd name="connsiteX0" fmla="*/ 1442 w 11444"/>
                      <a:gd name="connsiteY0" fmla="*/ 13063 h 13062"/>
                      <a:gd name="connsiteX1" fmla="*/ 13 w 11444"/>
                      <a:gd name="connsiteY1" fmla="*/ 11729 h 13062"/>
                      <a:gd name="connsiteX2" fmla="*/ 1347 w 11444"/>
                      <a:gd name="connsiteY2" fmla="*/ 10205 h 13062"/>
                      <a:gd name="connsiteX3" fmla="*/ 8586 w 11444"/>
                      <a:gd name="connsiteY3" fmla="*/ 8205 h 13062"/>
                      <a:gd name="connsiteX4" fmla="*/ 871 w 11444"/>
                      <a:gd name="connsiteY4" fmla="*/ 2776 h 13062"/>
                      <a:gd name="connsiteX5" fmla="*/ 109 w 11444"/>
                      <a:gd name="connsiteY5" fmla="*/ 871 h 13062"/>
                      <a:gd name="connsiteX6" fmla="*/ 2014 w 11444"/>
                      <a:gd name="connsiteY6" fmla="*/ 109 h 13062"/>
                      <a:gd name="connsiteX7" fmla="*/ 11443 w 11444"/>
                      <a:gd name="connsiteY7" fmla="*/ 8300 h 13062"/>
                      <a:gd name="connsiteX8" fmla="*/ 1442 w 11444"/>
                      <a:gd name="connsiteY8" fmla="*/ 13063 h 13062"/>
                      <a:gd name="connsiteX9" fmla="*/ 1442 w 11444"/>
                      <a:gd name="connsiteY9" fmla="*/ 13063 h 13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44" h="13062">
                        <a:moveTo>
                          <a:pt x="1442" y="13063"/>
                        </a:moveTo>
                        <a:cubicBezTo>
                          <a:pt x="680" y="13063"/>
                          <a:pt x="13" y="12491"/>
                          <a:pt x="13" y="11729"/>
                        </a:cubicBezTo>
                        <a:cubicBezTo>
                          <a:pt x="13" y="10967"/>
                          <a:pt x="585" y="10301"/>
                          <a:pt x="1347" y="10205"/>
                        </a:cubicBezTo>
                        <a:cubicBezTo>
                          <a:pt x="5347" y="10015"/>
                          <a:pt x="8586" y="8872"/>
                          <a:pt x="8586" y="8205"/>
                        </a:cubicBezTo>
                        <a:cubicBezTo>
                          <a:pt x="8586" y="7157"/>
                          <a:pt x="4871" y="4585"/>
                          <a:pt x="871" y="2776"/>
                        </a:cubicBezTo>
                        <a:cubicBezTo>
                          <a:pt x="109" y="2490"/>
                          <a:pt x="-177" y="1633"/>
                          <a:pt x="109" y="871"/>
                        </a:cubicBezTo>
                        <a:cubicBezTo>
                          <a:pt x="395" y="109"/>
                          <a:pt x="1252" y="-177"/>
                          <a:pt x="2014" y="109"/>
                        </a:cubicBezTo>
                        <a:cubicBezTo>
                          <a:pt x="4871" y="1442"/>
                          <a:pt x="11539" y="4776"/>
                          <a:pt x="11443" y="8300"/>
                        </a:cubicBezTo>
                        <a:cubicBezTo>
                          <a:pt x="11348" y="12301"/>
                          <a:pt x="3823" y="12967"/>
                          <a:pt x="1442" y="13063"/>
                        </a:cubicBezTo>
                        <a:cubicBezTo>
                          <a:pt x="1442" y="13063"/>
                          <a:pt x="1442" y="13063"/>
                          <a:pt x="1442" y="1306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5" name="任意多边形: 形状 12374"/>
                  <p:cNvSpPr/>
                  <p:nvPr/>
                </p:nvSpPr>
                <p:spPr>
                  <a:xfrm>
                    <a:off x="5312588" y="3972134"/>
                    <a:ext cx="28819" cy="6838"/>
                  </a:xfrm>
                  <a:custGeom>
                    <a:avLst/>
                    <a:gdLst>
                      <a:gd name="connsiteX0" fmla="*/ 15696 w 28819"/>
                      <a:gd name="connsiteY0" fmla="*/ 6838 h 6838"/>
                      <a:gd name="connsiteX1" fmla="*/ 742 w 28819"/>
                      <a:gd name="connsiteY1" fmla="*/ 2742 h 6838"/>
                      <a:gd name="connsiteX2" fmla="*/ 171 w 28819"/>
                      <a:gd name="connsiteY2" fmla="*/ 742 h 6838"/>
                      <a:gd name="connsiteX3" fmla="*/ 2171 w 28819"/>
                      <a:gd name="connsiteY3" fmla="*/ 171 h 6838"/>
                      <a:gd name="connsiteX4" fmla="*/ 26555 w 28819"/>
                      <a:gd name="connsiteY4" fmla="*/ 1123 h 6838"/>
                      <a:gd name="connsiteX5" fmla="*/ 28555 w 28819"/>
                      <a:gd name="connsiteY5" fmla="*/ 1504 h 6838"/>
                      <a:gd name="connsiteX6" fmla="*/ 28174 w 28819"/>
                      <a:gd name="connsiteY6" fmla="*/ 3504 h 6838"/>
                      <a:gd name="connsiteX7" fmla="*/ 15696 w 28819"/>
                      <a:gd name="connsiteY7" fmla="*/ 6838 h 6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819" h="6838">
                        <a:moveTo>
                          <a:pt x="15696" y="6838"/>
                        </a:moveTo>
                        <a:cubicBezTo>
                          <a:pt x="11505" y="6838"/>
                          <a:pt x="6362" y="5886"/>
                          <a:pt x="742" y="2742"/>
                        </a:cubicBezTo>
                        <a:cubicBezTo>
                          <a:pt x="75" y="2361"/>
                          <a:pt x="-210" y="1504"/>
                          <a:pt x="171" y="742"/>
                        </a:cubicBezTo>
                        <a:cubicBezTo>
                          <a:pt x="552" y="75"/>
                          <a:pt x="1409" y="-210"/>
                          <a:pt x="2171" y="171"/>
                        </a:cubicBezTo>
                        <a:cubicBezTo>
                          <a:pt x="16077" y="7791"/>
                          <a:pt x="26079" y="1409"/>
                          <a:pt x="26555" y="1123"/>
                        </a:cubicBezTo>
                        <a:cubicBezTo>
                          <a:pt x="27222" y="647"/>
                          <a:pt x="28079" y="837"/>
                          <a:pt x="28555" y="1504"/>
                        </a:cubicBezTo>
                        <a:cubicBezTo>
                          <a:pt x="29031" y="2171"/>
                          <a:pt x="28841" y="3028"/>
                          <a:pt x="28174" y="3504"/>
                        </a:cubicBezTo>
                        <a:cubicBezTo>
                          <a:pt x="27793" y="3790"/>
                          <a:pt x="23126" y="6838"/>
                          <a:pt x="15696" y="683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6" name="任意多边形: 形状 12375"/>
                  <p:cNvSpPr/>
                  <p:nvPr/>
                </p:nvSpPr>
                <p:spPr>
                  <a:xfrm>
                    <a:off x="5311134" y="3969161"/>
                    <a:ext cx="7815" cy="9430"/>
                  </a:xfrm>
                  <a:custGeom>
                    <a:avLst/>
                    <a:gdLst>
                      <a:gd name="connsiteX0" fmla="*/ 1433 w 7815"/>
                      <a:gd name="connsiteY0" fmla="*/ 9430 h 9430"/>
                      <a:gd name="connsiteX1" fmla="*/ 5 w 7815"/>
                      <a:gd name="connsiteY1" fmla="*/ 8002 h 9430"/>
                      <a:gd name="connsiteX2" fmla="*/ 5815 w 7815"/>
                      <a:gd name="connsiteY2" fmla="*/ 96 h 9430"/>
                      <a:gd name="connsiteX3" fmla="*/ 7720 w 7815"/>
                      <a:gd name="connsiteY3" fmla="*/ 858 h 9430"/>
                      <a:gd name="connsiteX4" fmla="*/ 6958 w 7815"/>
                      <a:gd name="connsiteY4" fmla="*/ 2763 h 9430"/>
                      <a:gd name="connsiteX5" fmla="*/ 2957 w 7815"/>
                      <a:gd name="connsiteY5" fmla="*/ 7906 h 9430"/>
                      <a:gd name="connsiteX6" fmla="*/ 1433 w 7815"/>
                      <a:gd name="connsiteY6" fmla="*/ 9430 h 9430"/>
                      <a:gd name="connsiteX7" fmla="*/ 1433 w 7815"/>
                      <a:gd name="connsiteY7" fmla="*/ 9430 h 9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15" h="9430">
                        <a:moveTo>
                          <a:pt x="1433" y="9430"/>
                        </a:moveTo>
                        <a:cubicBezTo>
                          <a:pt x="671" y="9430"/>
                          <a:pt x="5" y="8859"/>
                          <a:pt x="5" y="8002"/>
                        </a:cubicBezTo>
                        <a:cubicBezTo>
                          <a:pt x="-186" y="2572"/>
                          <a:pt x="5624" y="191"/>
                          <a:pt x="5815" y="96"/>
                        </a:cubicBezTo>
                        <a:cubicBezTo>
                          <a:pt x="6577" y="-190"/>
                          <a:pt x="7434" y="191"/>
                          <a:pt x="7720" y="858"/>
                        </a:cubicBezTo>
                        <a:cubicBezTo>
                          <a:pt x="8006" y="1620"/>
                          <a:pt x="7624" y="2477"/>
                          <a:pt x="6958" y="2763"/>
                        </a:cubicBezTo>
                        <a:cubicBezTo>
                          <a:pt x="6958" y="2763"/>
                          <a:pt x="2862" y="4477"/>
                          <a:pt x="2957" y="7906"/>
                        </a:cubicBezTo>
                        <a:cubicBezTo>
                          <a:pt x="2862" y="8764"/>
                          <a:pt x="2290" y="9430"/>
                          <a:pt x="1433" y="9430"/>
                        </a:cubicBezTo>
                        <a:cubicBezTo>
                          <a:pt x="1433" y="9430"/>
                          <a:pt x="1433" y="9430"/>
                          <a:pt x="1433" y="943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7" name="任意多边形: 形状 12376"/>
                  <p:cNvSpPr/>
                  <p:nvPr/>
                </p:nvSpPr>
                <p:spPr>
                  <a:xfrm>
                    <a:off x="5327903" y="4130859"/>
                    <a:ext cx="2894" cy="3465"/>
                  </a:xfrm>
                  <a:custGeom>
                    <a:avLst/>
                    <a:gdLst>
                      <a:gd name="connsiteX0" fmla="*/ 1524 w 2894"/>
                      <a:gd name="connsiteY0" fmla="*/ 3466 h 3465"/>
                      <a:gd name="connsiteX1" fmla="*/ 95 w 2894"/>
                      <a:gd name="connsiteY1" fmla="*/ 2228 h 3465"/>
                      <a:gd name="connsiteX2" fmla="*/ 1524 w 2894"/>
                      <a:gd name="connsiteY2" fmla="*/ 2037 h 3465"/>
                      <a:gd name="connsiteX3" fmla="*/ 95 w 2894"/>
                      <a:gd name="connsiteY3" fmla="*/ 2228 h 3465"/>
                      <a:gd name="connsiteX4" fmla="*/ 0 w 2894"/>
                      <a:gd name="connsiteY4" fmla="*/ 1466 h 3465"/>
                      <a:gd name="connsiteX5" fmla="*/ 0 w 2894"/>
                      <a:gd name="connsiteY5" fmla="*/ 1180 h 3465"/>
                      <a:gd name="connsiteX6" fmla="*/ 1714 w 2894"/>
                      <a:gd name="connsiteY6" fmla="*/ 37 h 3465"/>
                      <a:gd name="connsiteX7" fmla="*/ 2858 w 2894"/>
                      <a:gd name="connsiteY7" fmla="*/ 1751 h 3465"/>
                      <a:gd name="connsiteX8" fmla="*/ 1714 w 2894"/>
                      <a:gd name="connsiteY8" fmla="*/ 3371 h 3465"/>
                      <a:gd name="connsiteX9" fmla="*/ 1524 w 2894"/>
                      <a:gd name="connsiteY9" fmla="*/ 3466 h 3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94" h="3465">
                        <a:moveTo>
                          <a:pt x="1524" y="3466"/>
                        </a:moveTo>
                        <a:cubicBezTo>
                          <a:pt x="857" y="3466"/>
                          <a:pt x="191" y="2990"/>
                          <a:pt x="95" y="2228"/>
                        </a:cubicBezTo>
                        <a:lnTo>
                          <a:pt x="1524" y="2037"/>
                        </a:lnTo>
                        <a:lnTo>
                          <a:pt x="95" y="2228"/>
                        </a:lnTo>
                        <a:cubicBezTo>
                          <a:pt x="95" y="2037"/>
                          <a:pt x="0" y="1847"/>
                          <a:pt x="0" y="1466"/>
                        </a:cubicBezTo>
                        <a:cubicBezTo>
                          <a:pt x="0" y="1370"/>
                          <a:pt x="0" y="1275"/>
                          <a:pt x="0" y="1180"/>
                        </a:cubicBezTo>
                        <a:cubicBezTo>
                          <a:pt x="191" y="418"/>
                          <a:pt x="953" y="-154"/>
                          <a:pt x="1714" y="37"/>
                        </a:cubicBezTo>
                        <a:cubicBezTo>
                          <a:pt x="2476" y="227"/>
                          <a:pt x="3048" y="989"/>
                          <a:pt x="2858" y="1751"/>
                        </a:cubicBezTo>
                        <a:cubicBezTo>
                          <a:pt x="2953" y="2513"/>
                          <a:pt x="2476" y="3275"/>
                          <a:pt x="1714" y="3371"/>
                        </a:cubicBezTo>
                        <a:cubicBezTo>
                          <a:pt x="1714" y="3371"/>
                          <a:pt x="1619" y="3466"/>
                          <a:pt x="1524" y="3466"/>
                        </a:cubicBezTo>
                        <a:close/>
                      </a:path>
                    </a:pathLst>
                  </a:custGeom>
                  <a:solidFill>
                    <a:srgbClr val="201D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8" name="任意多边形: 形状 12377"/>
                  <p:cNvSpPr/>
                  <p:nvPr/>
                </p:nvSpPr>
                <p:spPr>
                  <a:xfrm>
                    <a:off x="5253403" y="3949632"/>
                    <a:ext cx="18782" cy="19720"/>
                  </a:xfrm>
                  <a:custGeom>
                    <a:avLst/>
                    <a:gdLst>
                      <a:gd name="connsiteX0" fmla="*/ 14493 w 18782"/>
                      <a:gd name="connsiteY0" fmla="*/ 19720 h 19720"/>
                      <a:gd name="connsiteX1" fmla="*/ 13445 w 18782"/>
                      <a:gd name="connsiteY1" fmla="*/ 19244 h 19720"/>
                      <a:gd name="connsiteX2" fmla="*/ 967 w 18782"/>
                      <a:gd name="connsiteY2" fmla="*/ 7814 h 19720"/>
                      <a:gd name="connsiteX3" fmla="*/ 14 w 18782"/>
                      <a:gd name="connsiteY3" fmla="*/ 6195 h 19720"/>
                      <a:gd name="connsiteX4" fmla="*/ 1443 w 18782"/>
                      <a:gd name="connsiteY4" fmla="*/ 5052 h 19720"/>
                      <a:gd name="connsiteX5" fmla="*/ 16588 w 18782"/>
                      <a:gd name="connsiteY5" fmla="*/ 194 h 19720"/>
                      <a:gd name="connsiteX6" fmla="*/ 18588 w 18782"/>
                      <a:gd name="connsiteY6" fmla="*/ 670 h 19720"/>
                      <a:gd name="connsiteX7" fmla="*/ 18112 w 18782"/>
                      <a:gd name="connsiteY7" fmla="*/ 2671 h 19720"/>
                      <a:gd name="connsiteX8" fmla="*/ 5444 w 18782"/>
                      <a:gd name="connsiteY8" fmla="*/ 7624 h 19720"/>
                      <a:gd name="connsiteX9" fmla="*/ 15445 w 18782"/>
                      <a:gd name="connsiteY9" fmla="*/ 17339 h 19720"/>
                      <a:gd name="connsiteX10" fmla="*/ 15350 w 18782"/>
                      <a:gd name="connsiteY10" fmla="*/ 19339 h 19720"/>
                      <a:gd name="connsiteX11" fmla="*/ 14493 w 18782"/>
                      <a:gd name="connsiteY11" fmla="*/ 19720 h 19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782" h="19720">
                        <a:moveTo>
                          <a:pt x="14493" y="19720"/>
                        </a:moveTo>
                        <a:cubicBezTo>
                          <a:pt x="14112" y="19720"/>
                          <a:pt x="13730" y="19530"/>
                          <a:pt x="13445" y="19244"/>
                        </a:cubicBezTo>
                        <a:cubicBezTo>
                          <a:pt x="9349" y="14863"/>
                          <a:pt x="2777" y="8481"/>
                          <a:pt x="967" y="7814"/>
                        </a:cubicBezTo>
                        <a:cubicBezTo>
                          <a:pt x="300" y="7528"/>
                          <a:pt x="-81" y="6862"/>
                          <a:pt x="14" y="6195"/>
                        </a:cubicBezTo>
                        <a:cubicBezTo>
                          <a:pt x="110" y="5528"/>
                          <a:pt x="776" y="5052"/>
                          <a:pt x="1443" y="5052"/>
                        </a:cubicBezTo>
                        <a:cubicBezTo>
                          <a:pt x="8587" y="5052"/>
                          <a:pt x="16493" y="194"/>
                          <a:pt x="16588" y="194"/>
                        </a:cubicBezTo>
                        <a:cubicBezTo>
                          <a:pt x="17255" y="-187"/>
                          <a:pt x="18112" y="4"/>
                          <a:pt x="18588" y="670"/>
                        </a:cubicBezTo>
                        <a:cubicBezTo>
                          <a:pt x="18969" y="1337"/>
                          <a:pt x="18779" y="2194"/>
                          <a:pt x="18112" y="2671"/>
                        </a:cubicBezTo>
                        <a:cubicBezTo>
                          <a:pt x="17826" y="2861"/>
                          <a:pt x="12016" y="6385"/>
                          <a:pt x="5444" y="7624"/>
                        </a:cubicBezTo>
                        <a:cubicBezTo>
                          <a:pt x="9254" y="10767"/>
                          <a:pt x="14207" y="16006"/>
                          <a:pt x="15445" y="17339"/>
                        </a:cubicBezTo>
                        <a:cubicBezTo>
                          <a:pt x="16017" y="17911"/>
                          <a:pt x="15921" y="18863"/>
                          <a:pt x="15350" y="19339"/>
                        </a:cubicBezTo>
                        <a:cubicBezTo>
                          <a:pt x="15255" y="19625"/>
                          <a:pt x="14874" y="19720"/>
                          <a:pt x="14493" y="1972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9" name="任意多边形: 形状 12378"/>
                  <p:cNvSpPr/>
                  <p:nvPr/>
                </p:nvSpPr>
                <p:spPr>
                  <a:xfrm>
                    <a:off x="5297291" y="3916866"/>
                    <a:ext cx="54349" cy="82680"/>
                  </a:xfrm>
                  <a:custGeom>
                    <a:avLst/>
                    <a:gdLst>
                      <a:gd name="connsiteX0" fmla="*/ 10134 w 54349"/>
                      <a:gd name="connsiteY0" fmla="*/ 82681 h 82680"/>
                      <a:gd name="connsiteX1" fmla="*/ 1180 w 54349"/>
                      <a:gd name="connsiteY1" fmla="*/ 82014 h 82680"/>
                      <a:gd name="connsiteX2" fmla="*/ 37 w 54349"/>
                      <a:gd name="connsiteY2" fmla="*/ 80299 h 82680"/>
                      <a:gd name="connsiteX3" fmla="*/ 1751 w 54349"/>
                      <a:gd name="connsiteY3" fmla="*/ 79156 h 82680"/>
                      <a:gd name="connsiteX4" fmla="*/ 49948 w 54349"/>
                      <a:gd name="connsiteY4" fmla="*/ 50772 h 82680"/>
                      <a:gd name="connsiteX5" fmla="*/ 37661 w 54349"/>
                      <a:gd name="connsiteY5" fmla="*/ 2671 h 82680"/>
                      <a:gd name="connsiteX6" fmla="*/ 37184 w 54349"/>
                      <a:gd name="connsiteY6" fmla="*/ 670 h 82680"/>
                      <a:gd name="connsiteX7" fmla="*/ 39185 w 54349"/>
                      <a:gd name="connsiteY7" fmla="*/ 194 h 82680"/>
                      <a:gd name="connsiteX8" fmla="*/ 52805 w 54349"/>
                      <a:gd name="connsiteY8" fmla="*/ 51343 h 82680"/>
                      <a:gd name="connsiteX9" fmla="*/ 10134 w 54349"/>
                      <a:gd name="connsiteY9" fmla="*/ 82681 h 82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4349" h="82680">
                        <a:moveTo>
                          <a:pt x="10134" y="82681"/>
                        </a:moveTo>
                        <a:cubicBezTo>
                          <a:pt x="4895" y="82681"/>
                          <a:pt x="1275" y="82109"/>
                          <a:pt x="1180" y="82014"/>
                        </a:cubicBezTo>
                        <a:cubicBezTo>
                          <a:pt x="418" y="81919"/>
                          <a:pt x="-154" y="81157"/>
                          <a:pt x="37" y="80299"/>
                        </a:cubicBezTo>
                        <a:cubicBezTo>
                          <a:pt x="132" y="79538"/>
                          <a:pt x="894" y="78966"/>
                          <a:pt x="1751" y="79156"/>
                        </a:cubicBezTo>
                        <a:cubicBezTo>
                          <a:pt x="3466" y="79442"/>
                          <a:pt x="43185" y="86110"/>
                          <a:pt x="49948" y="50772"/>
                        </a:cubicBezTo>
                        <a:cubicBezTo>
                          <a:pt x="56711" y="15148"/>
                          <a:pt x="37851" y="2766"/>
                          <a:pt x="37661" y="2671"/>
                        </a:cubicBezTo>
                        <a:cubicBezTo>
                          <a:pt x="36994" y="2290"/>
                          <a:pt x="36803" y="1337"/>
                          <a:pt x="37184" y="670"/>
                        </a:cubicBezTo>
                        <a:cubicBezTo>
                          <a:pt x="37565" y="4"/>
                          <a:pt x="38518" y="-187"/>
                          <a:pt x="39185" y="194"/>
                        </a:cubicBezTo>
                        <a:cubicBezTo>
                          <a:pt x="40042" y="766"/>
                          <a:pt x="59949" y="13624"/>
                          <a:pt x="52805" y="51343"/>
                        </a:cubicBezTo>
                        <a:cubicBezTo>
                          <a:pt x="47567" y="78775"/>
                          <a:pt x="23468" y="82681"/>
                          <a:pt x="10134" y="8268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0" name="任意多边形: 形状 12379"/>
                  <p:cNvSpPr/>
                  <p:nvPr/>
                </p:nvSpPr>
                <p:spPr>
                  <a:xfrm>
                    <a:off x="5317035" y="3996775"/>
                    <a:ext cx="99078" cy="373007"/>
                  </a:xfrm>
                  <a:custGeom>
                    <a:avLst/>
                    <a:gdLst>
                      <a:gd name="connsiteX0" fmla="*/ 97640 w 99078"/>
                      <a:gd name="connsiteY0" fmla="*/ 373008 h 373007"/>
                      <a:gd name="connsiteX1" fmla="*/ 96212 w 99078"/>
                      <a:gd name="connsiteY1" fmla="*/ 371675 h 373007"/>
                      <a:gd name="connsiteX2" fmla="*/ 67065 w 99078"/>
                      <a:gd name="connsiteY2" fmla="*/ 227657 h 373007"/>
                      <a:gd name="connsiteX3" fmla="*/ 11344 w 99078"/>
                      <a:gd name="connsiteY3" fmla="*/ 136598 h 373007"/>
                      <a:gd name="connsiteX4" fmla="*/ 10963 w 99078"/>
                      <a:gd name="connsiteY4" fmla="*/ 135740 h 373007"/>
                      <a:gd name="connsiteX5" fmla="*/ 9 w 99078"/>
                      <a:gd name="connsiteY5" fmla="*/ 1533 h 373007"/>
                      <a:gd name="connsiteX6" fmla="*/ 1343 w 99078"/>
                      <a:gd name="connsiteY6" fmla="*/ 9 h 373007"/>
                      <a:gd name="connsiteX7" fmla="*/ 2867 w 99078"/>
                      <a:gd name="connsiteY7" fmla="*/ 1343 h 373007"/>
                      <a:gd name="connsiteX8" fmla="*/ 13725 w 99078"/>
                      <a:gd name="connsiteY8" fmla="*/ 135074 h 373007"/>
                      <a:gd name="connsiteX9" fmla="*/ 69732 w 99078"/>
                      <a:gd name="connsiteY9" fmla="*/ 226704 h 373007"/>
                      <a:gd name="connsiteX10" fmla="*/ 99069 w 99078"/>
                      <a:gd name="connsiteY10" fmla="*/ 371484 h 373007"/>
                      <a:gd name="connsiteX11" fmla="*/ 97736 w 99078"/>
                      <a:gd name="connsiteY11" fmla="*/ 373008 h 373007"/>
                      <a:gd name="connsiteX12" fmla="*/ 97640 w 99078"/>
                      <a:gd name="connsiteY12" fmla="*/ 373008 h 373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9078" h="373007">
                        <a:moveTo>
                          <a:pt x="97640" y="373008"/>
                        </a:moveTo>
                        <a:cubicBezTo>
                          <a:pt x="96878" y="373008"/>
                          <a:pt x="96307" y="372437"/>
                          <a:pt x="96212" y="371675"/>
                        </a:cubicBezTo>
                        <a:cubicBezTo>
                          <a:pt x="96116" y="370817"/>
                          <a:pt x="88782" y="284330"/>
                          <a:pt x="67065" y="227657"/>
                        </a:cubicBezTo>
                        <a:cubicBezTo>
                          <a:pt x="45443" y="171173"/>
                          <a:pt x="11725" y="136979"/>
                          <a:pt x="11344" y="136598"/>
                        </a:cubicBezTo>
                        <a:cubicBezTo>
                          <a:pt x="11058" y="136312"/>
                          <a:pt x="10963" y="136026"/>
                          <a:pt x="10963" y="135740"/>
                        </a:cubicBezTo>
                        <a:lnTo>
                          <a:pt x="9" y="1533"/>
                        </a:lnTo>
                        <a:cubicBezTo>
                          <a:pt x="-86" y="771"/>
                          <a:pt x="581" y="9"/>
                          <a:pt x="1343" y="9"/>
                        </a:cubicBezTo>
                        <a:cubicBezTo>
                          <a:pt x="2200" y="-86"/>
                          <a:pt x="2867" y="581"/>
                          <a:pt x="2867" y="1343"/>
                        </a:cubicBezTo>
                        <a:lnTo>
                          <a:pt x="13725" y="135074"/>
                        </a:lnTo>
                        <a:cubicBezTo>
                          <a:pt x="17535" y="138979"/>
                          <a:pt x="49063" y="172888"/>
                          <a:pt x="69732" y="226704"/>
                        </a:cubicBezTo>
                        <a:cubicBezTo>
                          <a:pt x="91640" y="283759"/>
                          <a:pt x="98974" y="370627"/>
                          <a:pt x="99069" y="371484"/>
                        </a:cubicBezTo>
                        <a:cubicBezTo>
                          <a:pt x="99164" y="372246"/>
                          <a:pt x="98498" y="373008"/>
                          <a:pt x="97736" y="373008"/>
                        </a:cubicBezTo>
                        <a:cubicBezTo>
                          <a:pt x="97736" y="373008"/>
                          <a:pt x="97736" y="373008"/>
                          <a:pt x="97640" y="37300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1" name="任意多边形: 形状 12380"/>
                  <p:cNvSpPr/>
                  <p:nvPr/>
                </p:nvSpPr>
                <p:spPr>
                  <a:xfrm>
                    <a:off x="5253417" y="4180236"/>
                    <a:ext cx="157199" cy="144113"/>
                  </a:xfrm>
                  <a:custGeom>
                    <a:avLst/>
                    <a:gdLst>
                      <a:gd name="connsiteX0" fmla="*/ 155734 w 157199"/>
                      <a:gd name="connsiteY0" fmla="*/ 144113 h 144113"/>
                      <a:gd name="connsiteX1" fmla="*/ 155448 w 157199"/>
                      <a:gd name="connsiteY1" fmla="*/ 144113 h 144113"/>
                      <a:gd name="connsiteX2" fmla="*/ 190 w 157199"/>
                      <a:gd name="connsiteY2" fmla="*/ 2191 h 144113"/>
                      <a:gd name="connsiteX3" fmla="*/ 762 w 157199"/>
                      <a:gd name="connsiteY3" fmla="*/ 190 h 144113"/>
                      <a:gd name="connsiteX4" fmla="*/ 2762 w 157199"/>
                      <a:gd name="connsiteY4" fmla="*/ 762 h 144113"/>
                      <a:gd name="connsiteX5" fmla="*/ 156019 w 157199"/>
                      <a:gd name="connsiteY5" fmla="*/ 141256 h 144113"/>
                      <a:gd name="connsiteX6" fmla="*/ 157162 w 157199"/>
                      <a:gd name="connsiteY6" fmla="*/ 142875 h 144113"/>
                      <a:gd name="connsiteX7" fmla="*/ 155734 w 157199"/>
                      <a:gd name="connsiteY7" fmla="*/ 144113 h 1441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7199" h="144113">
                        <a:moveTo>
                          <a:pt x="155734" y="144113"/>
                        </a:moveTo>
                        <a:cubicBezTo>
                          <a:pt x="155639" y="144113"/>
                          <a:pt x="155543" y="144113"/>
                          <a:pt x="155448" y="144113"/>
                        </a:cubicBezTo>
                        <a:cubicBezTo>
                          <a:pt x="75057" y="130683"/>
                          <a:pt x="952" y="3524"/>
                          <a:pt x="190" y="2191"/>
                        </a:cubicBezTo>
                        <a:cubicBezTo>
                          <a:pt x="-190" y="1524"/>
                          <a:pt x="0" y="571"/>
                          <a:pt x="762" y="190"/>
                        </a:cubicBezTo>
                        <a:cubicBezTo>
                          <a:pt x="1429" y="-190"/>
                          <a:pt x="2381" y="0"/>
                          <a:pt x="2762" y="762"/>
                        </a:cubicBezTo>
                        <a:cubicBezTo>
                          <a:pt x="3524" y="2000"/>
                          <a:pt x="76962" y="128016"/>
                          <a:pt x="156019" y="141256"/>
                        </a:cubicBezTo>
                        <a:cubicBezTo>
                          <a:pt x="156782" y="141351"/>
                          <a:pt x="157353" y="142113"/>
                          <a:pt x="157162" y="142875"/>
                        </a:cubicBezTo>
                        <a:cubicBezTo>
                          <a:pt x="157067" y="143542"/>
                          <a:pt x="156401" y="144113"/>
                          <a:pt x="155734" y="14411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2" name="任意多边形: 形状 12381"/>
                  <p:cNvSpPr/>
                  <p:nvPr/>
                </p:nvSpPr>
                <p:spPr>
                  <a:xfrm>
                    <a:off x="5207465" y="4221152"/>
                    <a:ext cx="88793" cy="144345"/>
                  </a:xfrm>
                  <a:custGeom>
                    <a:avLst/>
                    <a:gdLst>
                      <a:gd name="connsiteX0" fmla="*/ 87386 w 88793"/>
                      <a:gd name="connsiteY0" fmla="*/ 144346 h 144345"/>
                      <a:gd name="connsiteX1" fmla="*/ 86529 w 88793"/>
                      <a:gd name="connsiteY1" fmla="*/ 144060 h 144345"/>
                      <a:gd name="connsiteX2" fmla="*/ 42 w 88793"/>
                      <a:gd name="connsiteY2" fmla="*/ 1756 h 144345"/>
                      <a:gd name="connsiteX3" fmla="*/ 1185 w 88793"/>
                      <a:gd name="connsiteY3" fmla="*/ 42 h 144345"/>
                      <a:gd name="connsiteX4" fmla="*/ 2899 w 88793"/>
                      <a:gd name="connsiteY4" fmla="*/ 1185 h 144345"/>
                      <a:gd name="connsiteX5" fmla="*/ 88148 w 88793"/>
                      <a:gd name="connsiteY5" fmla="*/ 141679 h 144345"/>
                      <a:gd name="connsiteX6" fmla="*/ 88529 w 88793"/>
                      <a:gd name="connsiteY6" fmla="*/ 143679 h 144345"/>
                      <a:gd name="connsiteX7" fmla="*/ 87386 w 88793"/>
                      <a:gd name="connsiteY7" fmla="*/ 144346 h 144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8793" h="144345">
                        <a:moveTo>
                          <a:pt x="87386" y="144346"/>
                        </a:moveTo>
                        <a:cubicBezTo>
                          <a:pt x="87100" y="144346"/>
                          <a:pt x="86814" y="144250"/>
                          <a:pt x="86529" y="144060"/>
                        </a:cubicBezTo>
                        <a:cubicBezTo>
                          <a:pt x="21854" y="99578"/>
                          <a:pt x="327" y="2804"/>
                          <a:pt x="42" y="1756"/>
                        </a:cubicBezTo>
                        <a:cubicBezTo>
                          <a:pt x="-149" y="994"/>
                          <a:pt x="327" y="232"/>
                          <a:pt x="1185" y="42"/>
                        </a:cubicBezTo>
                        <a:cubicBezTo>
                          <a:pt x="1947" y="-149"/>
                          <a:pt x="2709" y="327"/>
                          <a:pt x="2899" y="1185"/>
                        </a:cubicBezTo>
                        <a:cubicBezTo>
                          <a:pt x="3090" y="2137"/>
                          <a:pt x="24426" y="97864"/>
                          <a:pt x="88148" y="141679"/>
                        </a:cubicBezTo>
                        <a:cubicBezTo>
                          <a:pt x="88815" y="142155"/>
                          <a:pt x="89005" y="143012"/>
                          <a:pt x="88529" y="143679"/>
                        </a:cubicBezTo>
                        <a:cubicBezTo>
                          <a:pt x="88339" y="144155"/>
                          <a:pt x="87862" y="144346"/>
                          <a:pt x="87386" y="144346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3" name="任意多边形: 形状 12382"/>
                  <p:cNvSpPr/>
                  <p:nvPr/>
                </p:nvSpPr>
                <p:spPr>
                  <a:xfrm>
                    <a:off x="5239248" y="4139682"/>
                    <a:ext cx="99431" cy="12550"/>
                  </a:xfrm>
                  <a:custGeom>
                    <a:avLst/>
                    <a:gdLst>
                      <a:gd name="connsiteX0" fmla="*/ 50650 w 99431"/>
                      <a:gd name="connsiteY0" fmla="*/ 12550 h 12550"/>
                      <a:gd name="connsiteX1" fmla="*/ 835 w 99431"/>
                      <a:gd name="connsiteY1" fmla="*/ 2740 h 12550"/>
                      <a:gd name="connsiteX2" fmla="*/ 168 w 99431"/>
                      <a:gd name="connsiteY2" fmla="*/ 835 h 12550"/>
                      <a:gd name="connsiteX3" fmla="*/ 2073 w 99431"/>
                      <a:gd name="connsiteY3" fmla="*/ 168 h 12550"/>
                      <a:gd name="connsiteX4" fmla="*/ 97418 w 99431"/>
                      <a:gd name="connsiteY4" fmla="*/ 168 h 12550"/>
                      <a:gd name="connsiteX5" fmla="*/ 99323 w 99431"/>
                      <a:gd name="connsiteY5" fmla="*/ 930 h 12550"/>
                      <a:gd name="connsiteX6" fmla="*/ 98561 w 99431"/>
                      <a:gd name="connsiteY6" fmla="*/ 2835 h 12550"/>
                      <a:gd name="connsiteX7" fmla="*/ 50650 w 99431"/>
                      <a:gd name="connsiteY7" fmla="*/ 12550 h 1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9431" h="12550">
                        <a:moveTo>
                          <a:pt x="50650" y="12550"/>
                        </a:moveTo>
                        <a:cubicBezTo>
                          <a:pt x="21885" y="12550"/>
                          <a:pt x="1120" y="2930"/>
                          <a:pt x="835" y="2740"/>
                        </a:cubicBezTo>
                        <a:cubicBezTo>
                          <a:pt x="73" y="2359"/>
                          <a:pt x="-213" y="1502"/>
                          <a:pt x="168" y="835"/>
                        </a:cubicBezTo>
                        <a:cubicBezTo>
                          <a:pt x="549" y="73"/>
                          <a:pt x="1406" y="-213"/>
                          <a:pt x="2073" y="168"/>
                        </a:cubicBezTo>
                        <a:cubicBezTo>
                          <a:pt x="2549" y="358"/>
                          <a:pt x="48079" y="21504"/>
                          <a:pt x="97418" y="168"/>
                        </a:cubicBezTo>
                        <a:cubicBezTo>
                          <a:pt x="98180" y="-118"/>
                          <a:pt x="99037" y="168"/>
                          <a:pt x="99323" y="930"/>
                        </a:cubicBezTo>
                        <a:cubicBezTo>
                          <a:pt x="99609" y="1692"/>
                          <a:pt x="99323" y="2549"/>
                          <a:pt x="98561" y="2835"/>
                        </a:cubicBezTo>
                        <a:cubicBezTo>
                          <a:pt x="81607" y="10074"/>
                          <a:pt x="65129" y="12550"/>
                          <a:pt x="50650" y="1255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384" name="图形 12092"/>
                <p:cNvGrpSpPr/>
                <p:nvPr/>
              </p:nvGrpSpPr>
              <p:grpSpPr>
                <a:xfrm>
                  <a:off x="3284695" y="4358978"/>
                  <a:ext cx="493689" cy="576590"/>
                  <a:chOff x="3284695" y="4358978"/>
                  <a:chExt cx="493689" cy="576590"/>
                </a:xfrm>
              </p:grpSpPr>
              <p:grpSp>
                <p:nvGrpSpPr>
                  <p:cNvPr id="12385" name="图形 12092"/>
                  <p:cNvGrpSpPr/>
                  <p:nvPr/>
                </p:nvGrpSpPr>
                <p:grpSpPr>
                  <a:xfrm>
                    <a:off x="3284695" y="4358978"/>
                    <a:ext cx="493689" cy="576590"/>
                    <a:chOff x="3284695" y="4358978"/>
                    <a:chExt cx="493689" cy="576590"/>
                  </a:xfrm>
                </p:grpSpPr>
                <p:grpSp>
                  <p:nvGrpSpPr>
                    <p:cNvPr id="12386" name="图形 12092"/>
                    <p:cNvGrpSpPr/>
                    <p:nvPr/>
                  </p:nvGrpSpPr>
                  <p:grpSpPr>
                    <a:xfrm>
                      <a:off x="3284695" y="4360449"/>
                      <a:ext cx="492251" cy="575119"/>
                      <a:chOff x="3284695" y="4360449"/>
                      <a:chExt cx="492251" cy="575119"/>
                    </a:xfrm>
                  </p:grpSpPr>
                  <p:sp>
                    <p:nvSpPr>
                      <p:cNvPr id="12387" name="任意多边形: 形状 12386"/>
                      <p:cNvSpPr/>
                      <p:nvPr/>
                    </p:nvSpPr>
                    <p:spPr>
                      <a:xfrm>
                        <a:off x="3609402" y="4449888"/>
                        <a:ext cx="167544" cy="406336"/>
                      </a:xfrm>
                      <a:custGeom>
                        <a:avLst/>
                        <a:gdLst>
                          <a:gd name="connsiteX0" fmla="*/ 6477 w 167544"/>
                          <a:gd name="connsiteY0" fmla="*/ 0 h 406336"/>
                          <a:gd name="connsiteX1" fmla="*/ 167545 w 167544"/>
                          <a:gd name="connsiteY1" fmla="*/ 406337 h 406336"/>
                          <a:gd name="connsiteX2" fmla="*/ 102965 w 167544"/>
                          <a:gd name="connsiteY2" fmla="*/ 406337 h 406336"/>
                          <a:gd name="connsiteX3" fmla="*/ 191 w 167544"/>
                          <a:gd name="connsiteY3" fmla="*/ 406337 h 406336"/>
                          <a:gd name="connsiteX4" fmla="*/ 0 w 167544"/>
                          <a:gd name="connsiteY4" fmla="*/ 406337 h 406336"/>
                          <a:gd name="connsiteX5" fmla="*/ 6477 w 167544"/>
                          <a:gd name="connsiteY5" fmla="*/ 0 h 4063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7544" h="406336">
                            <a:moveTo>
                              <a:pt x="6477" y="0"/>
                            </a:moveTo>
                            <a:lnTo>
                              <a:pt x="167545" y="406337"/>
                            </a:lnTo>
                            <a:lnTo>
                              <a:pt x="102965" y="406337"/>
                            </a:lnTo>
                            <a:lnTo>
                              <a:pt x="191" y="406337"/>
                            </a:lnTo>
                            <a:lnTo>
                              <a:pt x="0" y="406337"/>
                            </a:lnTo>
                            <a:cubicBezTo>
                              <a:pt x="95" y="406241"/>
                              <a:pt x="11621" y="65437"/>
                              <a:pt x="6477" y="0"/>
                            </a:cubicBez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88" name="任意多边形: 形状 12387"/>
                      <p:cNvSpPr/>
                      <p:nvPr/>
                    </p:nvSpPr>
                    <p:spPr>
                      <a:xfrm>
                        <a:off x="3643312" y="4921852"/>
                        <a:ext cx="128587" cy="13716"/>
                      </a:xfrm>
                      <a:custGeom>
                        <a:avLst/>
                        <a:gdLst>
                          <a:gd name="connsiteX0" fmla="*/ 118300 w 128587"/>
                          <a:gd name="connsiteY0" fmla="*/ 0 h 13716"/>
                          <a:gd name="connsiteX1" fmla="*/ 128588 w 128587"/>
                          <a:gd name="connsiteY1" fmla="*/ 13716 h 13716"/>
                          <a:gd name="connsiteX2" fmla="*/ 9525 w 128587"/>
                          <a:gd name="connsiteY2" fmla="*/ 13716 h 13716"/>
                          <a:gd name="connsiteX3" fmla="*/ 0 w 128587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8587" h="13716">
                            <a:moveTo>
                              <a:pt x="118300" y="0"/>
                            </a:moveTo>
                            <a:lnTo>
                              <a:pt x="128588" y="13716"/>
                            </a:lnTo>
                            <a:lnTo>
                              <a:pt x="9525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89" name="任意多边形: 形状 12388"/>
                      <p:cNvSpPr/>
                      <p:nvPr/>
                    </p:nvSpPr>
                    <p:spPr>
                      <a:xfrm>
                        <a:off x="3597877" y="4856130"/>
                        <a:ext cx="163734" cy="65722"/>
                      </a:xfrm>
                      <a:custGeom>
                        <a:avLst/>
                        <a:gdLst>
                          <a:gd name="connsiteX0" fmla="*/ 163735 w 163734"/>
                          <a:gd name="connsiteY0" fmla="*/ 65723 h 65722"/>
                          <a:gd name="connsiteX1" fmla="*/ 45434 w 163734"/>
                          <a:gd name="connsiteY1" fmla="*/ 65723 h 65722"/>
                          <a:gd name="connsiteX2" fmla="*/ 0 w 163734"/>
                          <a:gd name="connsiteY2" fmla="*/ 0 h 65722"/>
                          <a:gd name="connsiteX3" fmla="*/ 11621 w 163734"/>
                          <a:gd name="connsiteY3" fmla="*/ 0 h 65722"/>
                          <a:gd name="connsiteX4" fmla="*/ 11716 w 163734"/>
                          <a:gd name="connsiteY4" fmla="*/ 0 h 65722"/>
                          <a:gd name="connsiteX5" fmla="*/ 114491 w 163734"/>
                          <a:gd name="connsiteY5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3734" h="65722">
                            <a:moveTo>
                              <a:pt x="163735" y="65723"/>
                            </a:moveTo>
                            <a:lnTo>
                              <a:pt x="45434" y="65723"/>
                            </a:lnTo>
                            <a:lnTo>
                              <a:pt x="0" y="0"/>
                            </a:lnTo>
                            <a:lnTo>
                              <a:pt x="11621" y="0"/>
                            </a:lnTo>
                            <a:lnTo>
                              <a:pt x="11716" y="0"/>
                            </a:lnTo>
                            <a:lnTo>
                              <a:pt x="114491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90" name="任意多边形: 形状 12389"/>
                      <p:cNvSpPr/>
                      <p:nvPr/>
                    </p:nvSpPr>
                    <p:spPr>
                      <a:xfrm>
                        <a:off x="3492531" y="4921852"/>
                        <a:ext cx="160305" cy="13716"/>
                      </a:xfrm>
                      <a:custGeom>
                        <a:avLst/>
                        <a:gdLst>
                          <a:gd name="connsiteX0" fmla="*/ 150781 w 160305"/>
                          <a:gd name="connsiteY0" fmla="*/ 0 h 13716"/>
                          <a:gd name="connsiteX1" fmla="*/ 160306 w 160305"/>
                          <a:gd name="connsiteY1" fmla="*/ 13716 h 13716"/>
                          <a:gd name="connsiteX2" fmla="*/ 0 w 160305"/>
                          <a:gd name="connsiteY2" fmla="*/ 13716 h 13716"/>
                          <a:gd name="connsiteX3" fmla="*/ 0 w 160305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0305" h="13716">
                            <a:moveTo>
                              <a:pt x="150781" y="0"/>
                            </a:moveTo>
                            <a:lnTo>
                              <a:pt x="160306" y="13716"/>
                            </a:lnTo>
                            <a:lnTo>
                              <a:pt x="0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91" name="任意多边形: 形状 12390"/>
                      <p:cNvSpPr/>
                      <p:nvPr/>
                    </p:nvSpPr>
                    <p:spPr>
                      <a:xfrm>
                        <a:off x="3492531" y="4856130"/>
                        <a:ext cx="150780" cy="65722"/>
                      </a:xfrm>
                      <a:custGeom>
                        <a:avLst/>
                        <a:gdLst>
                          <a:gd name="connsiteX0" fmla="*/ 150781 w 150780"/>
                          <a:gd name="connsiteY0" fmla="*/ 65723 h 65722"/>
                          <a:gd name="connsiteX1" fmla="*/ 0 w 150780"/>
                          <a:gd name="connsiteY1" fmla="*/ 65723 h 65722"/>
                          <a:gd name="connsiteX2" fmla="*/ 0 w 150780"/>
                          <a:gd name="connsiteY2" fmla="*/ 0 h 65722"/>
                          <a:gd name="connsiteX3" fmla="*/ 105347 w 150780"/>
                          <a:gd name="connsiteY3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50780" h="65722">
                            <a:moveTo>
                              <a:pt x="150781" y="65723"/>
                            </a:moveTo>
                            <a:lnTo>
                              <a:pt x="0" y="65723"/>
                            </a:lnTo>
                            <a:lnTo>
                              <a:pt x="0" y="0"/>
                            </a:lnTo>
                            <a:lnTo>
                              <a:pt x="105347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92" name="任意多边形: 形状 12391"/>
                      <p:cNvSpPr/>
                      <p:nvPr/>
                    </p:nvSpPr>
                    <p:spPr>
                      <a:xfrm>
                        <a:off x="3284695" y="4360449"/>
                        <a:ext cx="332506" cy="495776"/>
                      </a:xfrm>
                      <a:custGeom>
                        <a:avLst/>
                        <a:gdLst>
                          <a:gd name="connsiteX0" fmla="*/ 331184 w 332506"/>
                          <a:gd name="connsiteY0" fmla="*/ 89440 h 495776"/>
                          <a:gd name="connsiteX1" fmla="*/ 324803 w 332506"/>
                          <a:gd name="connsiteY1" fmla="*/ 495776 h 495776"/>
                          <a:gd name="connsiteX2" fmla="*/ 313277 w 332506"/>
                          <a:gd name="connsiteY2" fmla="*/ 495776 h 495776"/>
                          <a:gd name="connsiteX3" fmla="*/ 207835 w 332506"/>
                          <a:gd name="connsiteY3" fmla="*/ 495776 h 495776"/>
                          <a:gd name="connsiteX4" fmla="*/ 146494 w 332506"/>
                          <a:gd name="connsiteY4" fmla="*/ 495776 h 495776"/>
                          <a:gd name="connsiteX5" fmla="*/ 204026 w 332506"/>
                          <a:gd name="connsiteY5" fmla="*/ 280702 h 495776"/>
                          <a:gd name="connsiteX6" fmla="*/ 204121 w 332506"/>
                          <a:gd name="connsiteY6" fmla="*/ 280225 h 495776"/>
                          <a:gd name="connsiteX7" fmla="*/ 233839 w 332506"/>
                          <a:gd name="connsiteY7" fmla="*/ 122301 h 495776"/>
                          <a:gd name="connsiteX8" fmla="*/ 125063 w 332506"/>
                          <a:gd name="connsiteY8" fmla="*/ 117538 h 495776"/>
                          <a:gd name="connsiteX9" fmla="*/ 0 w 332506"/>
                          <a:gd name="connsiteY9" fmla="*/ 2953 h 495776"/>
                          <a:gd name="connsiteX10" fmla="*/ 381 w 332506"/>
                          <a:gd name="connsiteY10" fmla="*/ 0 h 495776"/>
                          <a:gd name="connsiteX11" fmla="*/ 140113 w 332506"/>
                          <a:gd name="connsiteY11" fmla="*/ 0 h 495776"/>
                          <a:gd name="connsiteX12" fmla="*/ 260699 w 332506"/>
                          <a:gd name="connsiteY12" fmla="*/ 38100 h 495776"/>
                          <a:gd name="connsiteX13" fmla="*/ 329756 w 332506"/>
                          <a:gd name="connsiteY13" fmla="*/ 79915 h 495776"/>
                          <a:gd name="connsiteX14" fmla="*/ 331184 w 332506"/>
                          <a:gd name="connsiteY14" fmla="*/ 89440 h 4957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332506" h="495776">
                            <a:moveTo>
                              <a:pt x="331184" y="89440"/>
                            </a:moveTo>
                            <a:cubicBezTo>
                              <a:pt x="336328" y="154876"/>
                              <a:pt x="324803" y="495776"/>
                              <a:pt x="324803" y="495776"/>
                            </a:cubicBezTo>
                            <a:lnTo>
                              <a:pt x="313277" y="495776"/>
                            </a:lnTo>
                            <a:lnTo>
                              <a:pt x="207835" y="495776"/>
                            </a:lnTo>
                            <a:lnTo>
                              <a:pt x="146494" y="495776"/>
                            </a:lnTo>
                            <a:lnTo>
                              <a:pt x="204026" y="280702"/>
                            </a:lnTo>
                            <a:lnTo>
                              <a:pt x="204121" y="280225"/>
                            </a:lnTo>
                            <a:cubicBezTo>
                              <a:pt x="206978" y="267748"/>
                              <a:pt x="240316" y="122301"/>
                              <a:pt x="233839" y="122301"/>
                            </a:cubicBezTo>
                            <a:cubicBezTo>
                              <a:pt x="227076" y="122301"/>
                              <a:pt x="175165" y="120396"/>
                              <a:pt x="125063" y="117538"/>
                            </a:cubicBezTo>
                            <a:cubicBezTo>
                              <a:pt x="23813" y="111823"/>
                              <a:pt x="0" y="63055"/>
                              <a:pt x="0" y="2953"/>
                            </a:cubicBezTo>
                            <a:lnTo>
                              <a:pt x="381" y="0"/>
                            </a:lnTo>
                            <a:lnTo>
                              <a:pt x="140113" y="0"/>
                            </a:lnTo>
                            <a:cubicBezTo>
                              <a:pt x="140113" y="0"/>
                              <a:pt x="217456" y="23146"/>
                              <a:pt x="260699" y="38100"/>
                            </a:cubicBezTo>
                            <a:cubicBezTo>
                              <a:pt x="260699" y="38100"/>
                              <a:pt x="321564" y="54959"/>
                              <a:pt x="329756" y="79915"/>
                            </a:cubicBezTo>
                            <a:cubicBezTo>
                              <a:pt x="330422" y="81534"/>
                              <a:pt x="330803" y="84772"/>
                              <a:pt x="331184" y="89440"/>
                            </a:cubicBez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93" name="任意多边形: 形状 12392"/>
                    <p:cNvSpPr/>
                    <p:nvPr/>
                  </p:nvSpPr>
                  <p:spPr>
                    <a:xfrm>
                      <a:off x="3423528" y="4358978"/>
                      <a:ext cx="194988" cy="498675"/>
                    </a:xfrm>
                    <a:custGeom>
                      <a:avLst/>
                      <a:gdLst>
                        <a:gd name="connsiteX0" fmla="*/ 186065 w 194988"/>
                        <a:gd name="connsiteY0" fmla="*/ 498676 h 498675"/>
                        <a:gd name="connsiteX1" fmla="*/ 186065 w 194988"/>
                        <a:gd name="connsiteY1" fmla="*/ 498676 h 498675"/>
                        <a:gd name="connsiteX2" fmla="*/ 184637 w 194988"/>
                        <a:gd name="connsiteY2" fmla="*/ 497152 h 498675"/>
                        <a:gd name="connsiteX3" fmla="*/ 190447 w 194988"/>
                        <a:gd name="connsiteY3" fmla="*/ 85957 h 498675"/>
                        <a:gd name="connsiteX4" fmla="*/ 1090 w 194988"/>
                        <a:gd name="connsiteY4" fmla="*/ 2804 h 498675"/>
                        <a:gd name="connsiteX5" fmla="*/ 42 w 194988"/>
                        <a:gd name="connsiteY5" fmla="*/ 1090 h 498675"/>
                        <a:gd name="connsiteX6" fmla="*/ 1757 w 194988"/>
                        <a:gd name="connsiteY6" fmla="*/ 42 h 498675"/>
                        <a:gd name="connsiteX7" fmla="*/ 193304 w 194988"/>
                        <a:gd name="connsiteY7" fmla="*/ 85576 h 498675"/>
                        <a:gd name="connsiteX8" fmla="*/ 187589 w 194988"/>
                        <a:gd name="connsiteY8" fmla="*/ 497342 h 498675"/>
                        <a:gd name="connsiteX9" fmla="*/ 186065 w 194988"/>
                        <a:gd name="connsiteY9" fmla="*/ 498676 h 498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94988" h="498675">
                          <a:moveTo>
                            <a:pt x="186065" y="498676"/>
                          </a:moveTo>
                          <a:cubicBezTo>
                            <a:pt x="186065" y="498676"/>
                            <a:pt x="186065" y="498676"/>
                            <a:pt x="186065" y="498676"/>
                          </a:cubicBezTo>
                          <a:cubicBezTo>
                            <a:pt x="185208" y="498676"/>
                            <a:pt x="184637" y="498009"/>
                            <a:pt x="184637" y="497152"/>
                          </a:cubicBezTo>
                          <a:cubicBezTo>
                            <a:pt x="184732" y="493437"/>
                            <a:pt x="196257" y="126153"/>
                            <a:pt x="190447" y="85957"/>
                          </a:cubicBezTo>
                          <a:cubicBezTo>
                            <a:pt x="184732" y="46619"/>
                            <a:pt x="2900" y="3281"/>
                            <a:pt x="1090" y="2804"/>
                          </a:cubicBezTo>
                          <a:cubicBezTo>
                            <a:pt x="328" y="2614"/>
                            <a:pt x="-148" y="1852"/>
                            <a:pt x="42" y="1090"/>
                          </a:cubicBezTo>
                          <a:cubicBezTo>
                            <a:pt x="233" y="328"/>
                            <a:pt x="994" y="-149"/>
                            <a:pt x="1757" y="42"/>
                          </a:cubicBezTo>
                          <a:cubicBezTo>
                            <a:pt x="9377" y="1852"/>
                            <a:pt x="187399" y="44238"/>
                            <a:pt x="193304" y="85576"/>
                          </a:cubicBezTo>
                          <a:cubicBezTo>
                            <a:pt x="199115" y="126058"/>
                            <a:pt x="188065" y="482198"/>
                            <a:pt x="187589" y="497342"/>
                          </a:cubicBezTo>
                          <a:cubicBezTo>
                            <a:pt x="187494" y="498009"/>
                            <a:pt x="186827" y="498676"/>
                            <a:pt x="186065" y="49867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94" name="任意多边形: 形状 12393"/>
                    <p:cNvSpPr/>
                    <p:nvPr/>
                  </p:nvSpPr>
                  <p:spPr>
                    <a:xfrm>
                      <a:off x="3429666" y="4854796"/>
                      <a:ext cx="348719" cy="2857"/>
                    </a:xfrm>
                    <a:custGeom>
                      <a:avLst/>
                      <a:gdLst>
                        <a:gd name="connsiteX0" fmla="*/ 347282 w 348719"/>
                        <a:gd name="connsiteY0" fmla="*/ 2857 h 2857"/>
                        <a:gd name="connsiteX1" fmla="*/ 1429 w 348719"/>
                        <a:gd name="connsiteY1" fmla="*/ 2857 h 2857"/>
                        <a:gd name="connsiteX2" fmla="*/ 0 w 348719"/>
                        <a:gd name="connsiteY2" fmla="*/ 1429 h 2857"/>
                        <a:gd name="connsiteX3" fmla="*/ 1429 w 348719"/>
                        <a:gd name="connsiteY3" fmla="*/ 0 h 2857"/>
                        <a:gd name="connsiteX4" fmla="*/ 347282 w 348719"/>
                        <a:gd name="connsiteY4" fmla="*/ 0 h 2857"/>
                        <a:gd name="connsiteX5" fmla="*/ 348710 w 348719"/>
                        <a:gd name="connsiteY5" fmla="*/ 1429 h 2857"/>
                        <a:gd name="connsiteX6" fmla="*/ 347282 w 348719"/>
                        <a:gd name="connsiteY6" fmla="*/ 2857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48719" h="2857">
                          <a:moveTo>
                            <a:pt x="347282" y="2857"/>
                          </a:moveTo>
                          <a:lnTo>
                            <a:pt x="1429" y="2857"/>
                          </a:lnTo>
                          <a:cubicBezTo>
                            <a:pt x="667" y="2857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347282" y="0"/>
                          </a:lnTo>
                          <a:cubicBezTo>
                            <a:pt x="348044" y="0"/>
                            <a:pt x="348710" y="667"/>
                            <a:pt x="348710" y="1429"/>
                          </a:cubicBezTo>
                          <a:cubicBezTo>
                            <a:pt x="348806" y="2191"/>
                            <a:pt x="348139" y="2857"/>
                            <a:pt x="347282" y="285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95" name="任意多边形: 形状 12394"/>
                    <p:cNvSpPr/>
                    <p:nvPr/>
                  </p:nvSpPr>
                  <p:spPr>
                    <a:xfrm>
                      <a:off x="3596470" y="4854722"/>
                      <a:ext cx="54059" cy="76940"/>
                    </a:xfrm>
                    <a:custGeom>
                      <a:avLst/>
                      <a:gdLst>
                        <a:gd name="connsiteX0" fmla="*/ 52557 w 54059"/>
                        <a:gd name="connsiteY0" fmla="*/ 76941 h 76940"/>
                        <a:gd name="connsiteX1" fmla="*/ 51414 w 54059"/>
                        <a:gd name="connsiteY1" fmla="*/ 76274 h 76940"/>
                        <a:gd name="connsiteX2" fmla="*/ 265 w 54059"/>
                        <a:gd name="connsiteY2" fmla="*/ 2265 h 76940"/>
                        <a:gd name="connsiteX3" fmla="*/ 646 w 54059"/>
                        <a:gd name="connsiteY3" fmla="*/ 264 h 76940"/>
                        <a:gd name="connsiteX4" fmla="*/ 2646 w 54059"/>
                        <a:gd name="connsiteY4" fmla="*/ 646 h 76940"/>
                        <a:gd name="connsiteX5" fmla="*/ 53795 w 54059"/>
                        <a:gd name="connsiteY5" fmla="*/ 74655 h 76940"/>
                        <a:gd name="connsiteX6" fmla="*/ 53414 w 54059"/>
                        <a:gd name="connsiteY6" fmla="*/ 76655 h 76940"/>
                        <a:gd name="connsiteX7" fmla="*/ 52557 w 54059"/>
                        <a:gd name="connsiteY7" fmla="*/ 76941 h 769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4059" h="76940">
                          <a:moveTo>
                            <a:pt x="52557" y="76941"/>
                          </a:moveTo>
                          <a:cubicBezTo>
                            <a:pt x="52081" y="76941"/>
                            <a:pt x="51604" y="76750"/>
                            <a:pt x="51414" y="76274"/>
                          </a:cubicBezTo>
                          <a:lnTo>
                            <a:pt x="265" y="2265"/>
                          </a:lnTo>
                          <a:cubicBezTo>
                            <a:pt x="-212" y="1598"/>
                            <a:pt x="-21" y="741"/>
                            <a:pt x="646" y="264"/>
                          </a:cubicBezTo>
                          <a:cubicBezTo>
                            <a:pt x="1312" y="-212"/>
                            <a:pt x="2170" y="-21"/>
                            <a:pt x="2646" y="646"/>
                          </a:cubicBezTo>
                          <a:lnTo>
                            <a:pt x="53795" y="74655"/>
                          </a:lnTo>
                          <a:cubicBezTo>
                            <a:pt x="54271" y="75322"/>
                            <a:pt x="54081" y="76179"/>
                            <a:pt x="53414" y="76655"/>
                          </a:cubicBezTo>
                          <a:cubicBezTo>
                            <a:pt x="53128" y="76846"/>
                            <a:pt x="52843" y="76941"/>
                            <a:pt x="52557" y="7694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96" name="任意多边形: 形状 12395"/>
                    <p:cNvSpPr/>
                    <p:nvPr/>
                  </p:nvSpPr>
                  <p:spPr>
                    <a:xfrm>
                      <a:off x="3710955" y="4854812"/>
                      <a:ext cx="56165" cy="76850"/>
                    </a:xfrm>
                    <a:custGeom>
                      <a:avLst/>
                      <a:gdLst>
                        <a:gd name="connsiteX0" fmla="*/ 54753 w 56165"/>
                        <a:gd name="connsiteY0" fmla="*/ 76851 h 76850"/>
                        <a:gd name="connsiteX1" fmla="*/ 53610 w 56165"/>
                        <a:gd name="connsiteY1" fmla="*/ 76279 h 76850"/>
                        <a:gd name="connsiteX2" fmla="*/ 270 w 56165"/>
                        <a:gd name="connsiteY2" fmla="*/ 2270 h 76850"/>
                        <a:gd name="connsiteX3" fmla="*/ 556 w 56165"/>
                        <a:gd name="connsiteY3" fmla="*/ 270 h 76850"/>
                        <a:gd name="connsiteX4" fmla="*/ 2556 w 56165"/>
                        <a:gd name="connsiteY4" fmla="*/ 556 h 76850"/>
                        <a:gd name="connsiteX5" fmla="*/ 55896 w 56165"/>
                        <a:gd name="connsiteY5" fmla="*/ 74565 h 76850"/>
                        <a:gd name="connsiteX6" fmla="*/ 55610 w 56165"/>
                        <a:gd name="connsiteY6" fmla="*/ 76565 h 76850"/>
                        <a:gd name="connsiteX7" fmla="*/ 54753 w 56165"/>
                        <a:gd name="connsiteY7" fmla="*/ 76851 h 76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6165" h="76850">
                          <a:moveTo>
                            <a:pt x="54753" y="76851"/>
                          </a:moveTo>
                          <a:cubicBezTo>
                            <a:pt x="54277" y="76851"/>
                            <a:pt x="53896" y="76660"/>
                            <a:pt x="53610" y="76279"/>
                          </a:cubicBezTo>
                          <a:lnTo>
                            <a:pt x="270" y="2270"/>
                          </a:lnTo>
                          <a:cubicBezTo>
                            <a:pt x="-206" y="1603"/>
                            <a:pt x="-16" y="746"/>
                            <a:pt x="556" y="270"/>
                          </a:cubicBezTo>
                          <a:cubicBezTo>
                            <a:pt x="1222" y="-206"/>
                            <a:pt x="2080" y="-16"/>
                            <a:pt x="2556" y="556"/>
                          </a:cubicBezTo>
                          <a:lnTo>
                            <a:pt x="55896" y="74565"/>
                          </a:lnTo>
                          <a:cubicBezTo>
                            <a:pt x="56372" y="75232"/>
                            <a:pt x="56182" y="76089"/>
                            <a:pt x="55610" y="76565"/>
                          </a:cubicBezTo>
                          <a:cubicBezTo>
                            <a:pt x="55324" y="76756"/>
                            <a:pt x="55039" y="76851"/>
                            <a:pt x="54753" y="7685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397" name="任意多边形: 形状 12396"/>
                  <p:cNvSpPr/>
                  <p:nvPr/>
                </p:nvSpPr>
                <p:spPr>
                  <a:xfrm>
                    <a:off x="3491102" y="4854701"/>
                    <a:ext cx="5143" cy="76962"/>
                  </a:xfrm>
                  <a:custGeom>
                    <a:avLst/>
                    <a:gdLst>
                      <a:gd name="connsiteX0" fmla="*/ 3620 w 5143"/>
                      <a:gd name="connsiteY0" fmla="*/ 76962 h 76962"/>
                      <a:gd name="connsiteX1" fmla="*/ 2191 w 5143"/>
                      <a:gd name="connsiteY1" fmla="*/ 75533 h 76962"/>
                      <a:gd name="connsiteX2" fmla="*/ 0 w 5143"/>
                      <a:gd name="connsiteY2" fmla="*/ 1524 h 76962"/>
                      <a:gd name="connsiteX3" fmla="*/ 1429 w 5143"/>
                      <a:gd name="connsiteY3" fmla="*/ 0 h 76962"/>
                      <a:gd name="connsiteX4" fmla="*/ 2953 w 5143"/>
                      <a:gd name="connsiteY4" fmla="*/ 1429 h 76962"/>
                      <a:gd name="connsiteX5" fmla="*/ 5144 w 5143"/>
                      <a:gd name="connsiteY5" fmla="*/ 75438 h 76962"/>
                      <a:gd name="connsiteX6" fmla="*/ 3620 w 5143"/>
                      <a:gd name="connsiteY6" fmla="*/ 76962 h 76962"/>
                      <a:gd name="connsiteX7" fmla="*/ 3620 w 5143"/>
                      <a:gd name="connsiteY7" fmla="*/ 76962 h 76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3" h="76962">
                        <a:moveTo>
                          <a:pt x="3620" y="76962"/>
                        </a:moveTo>
                        <a:cubicBezTo>
                          <a:pt x="2857" y="76962"/>
                          <a:pt x="2191" y="76391"/>
                          <a:pt x="2191" y="75533"/>
                        </a:cubicBezTo>
                        <a:lnTo>
                          <a:pt x="0" y="1524"/>
                        </a:lnTo>
                        <a:cubicBezTo>
                          <a:pt x="0" y="762"/>
                          <a:pt x="572" y="95"/>
                          <a:pt x="1429" y="0"/>
                        </a:cubicBezTo>
                        <a:cubicBezTo>
                          <a:pt x="2191" y="95"/>
                          <a:pt x="2857" y="571"/>
                          <a:pt x="2953" y="1429"/>
                        </a:cubicBezTo>
                        <a:lnTo>
                          <a:pt x="5144" y="75438"/>
                        </a:lnTo>
                        <a:cubicBezTo>
                          <a:pt x="5048" y="76200"/>
                          <a:pt x="4381" y="76867"/>
                          <a:pt x="3620" y="76962"/>
                        </a:cubicBezTo>
                        <a:cubicBezTo>
                          <a:pt x="3620" y="76962"/>
                          <a:pt x="3620" y="76962"/>
                          <a:pt x="3620" y="7696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398" name="图形 12092"/>
                <p:cNvGrpSpPr/>
                <p:nvPr/>
              </p:nvGrpSpPr>
              <p:grpSpPr>
                <a:xfrm>
                  <a:off x="3876864" y="4358978"/>
                  <a:ext cx="493776" cy="576685"/>
                  <a:chOff x="3876864" y="4358978"/>
                  <a:chExt cx="493776" cy="576685"/>
                </a:xfrm>
              </p:grpSpPr>
              <p:grpSp>
                <p:nvGrpSpPr>
                  <p:cNvPr id="12399" name="图形 12092"/>
                  <p:cNvGrpSpPr/>
                  <p:nvPr/>
                </p:nvGrpSpPr>
                <p:grpSpPr>
                  <a:xfrm>
                    <a:off x="3876864" y="4358978"/>
                    <a:ext cx="493776" cy="576590"/>
                    <a:chOff x="3876864" y="4358978"/>
                    <a:chExt cx="493776" cy="576590"/>
                  </a:xfrm>
                </p:grpSpPr>
                <p:grpSp>
                  <p:nvGrpSpPr>
                    <p:cNvPr id="12400" name="图形 12092"/>
                    <p:cNvGrpSpPr/>
                    <p:nvPr/>
                  </p:nvGrpSpPr>
                  <p:grpSpPr>
                    <a:xfrm>
                      <a:off x="3876864" y="4360449"/>
                      <a:ext cx="492252" cy="575119"/>
                      <a:chOff x="3876864" y="4360449"/>
                      <a:chExt cx="492252" cy="575119"/>
                    </a:xfrm>
                  </p:grpSpPr>
                  <p:sp>
                    <p:nvSpPr>
                      <p:cNvPr id="12401" name="任意多边形: 形状 12400"/>
                      <p:cNvSpPr/>
                      <p:nvPr/>
                    </p:nvSpPr>
                    <p:spPr>
                      <a:xfrm>
                        <a:off x="4201572" y="4449888"/>
                        <a:ext cx="167544" cy="406336"/>
                      </a:xfrm>
                      <a:custGeom>
                        <a:avLst/>
                        <a:gdLst>
                          <a:gd name="connsiteX0" fmla="*/ 6477 w 167544"/>
                          <a:gd name="connsiteY0" fmla="*/ 0 h 406336"/>
                          <a:gd name="connsiteX1" fmla="*/ 167545 w 167544"/>
                          <a:gd name="connsiteY1" fmla="*/ 406337 h 406336"/>
                          <a:gd name="connsiteX2" fmla="*/ 102965 w 167544"/>
                          <a:gd name="connsiteY2" fmla="*/ 406337 h 406336"/>
                          <a:gd name="connsiteX3" fmla="*/ 190 w 167544"/>
                          <a:gd name="connsiteY3" fmla="*/ 406337 h 406336"/>
                          <a:gd name="connsiteX4" fmla="*/ 0 w 167544"/>
                          <a:gd name="connsiteY4" fmla="*/ 406337 h 406336"/>
                          <a:gd name="connsiteX5" fmla="*/ 6477 w 167544"/>
                          <a:gd name="connsiteY5" fmla="*/ 0 h 4063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7544" h="406336">
                            <a:moveTo>
                              <a:pt x="6477" y="0"/>
                            </a:moveTo>
                            <a:lnTo>
                              <a:pt x="167545" y="406337"/>
                            </a:lnTo>
                            <a:lnTo>
                              <a:pt x="102965" y="406337"/>
                            </a:lnTo>
                            <a:lnTo>
                              <a:pt x="190" y="406337"/>
                            </a:lnTo>
                            <a:lnTo>
                              <a:pt x="0" y="406337"/>
                            </a:lnTo>
                            <a:cubicBezTo>
                              <a:pt x="95" y="406241"/>
                              <a:pt x="11621" y="65437"/>
                              <a:pt x="6477" y="0"/>
                            </a:cubicBezTo>
                            <a:close/>
                          </a:path>
                        </a:pathLst>
                      </a:custGeom>
                      <a:solidFill>
                        <a:srgbClr val="2BAF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2" name="任意多边形: 形状 12401"/>
                      <p:cNvSpPr/>
                      <p:nvPr/>
                    </p:nvSpPr>
                    <p:spPr>
                      <a:xfrm>
                        <a:off x="4235481" y="4921852"/>
                        <a:ext cx="128587" cy="13716"/>
                      </a:xfrm>
                      <a:custGeom>
                        <a:avLst/>
                        <a:gdLst>
                          <a:gd name="connsiteX0" fmla="*/ 118300 w 128587"/>
                          <a:gd name="connsiteY0" fmla="*/ 0 h 13716"/>
                          <a:gd name="connsiteX1" fmla="*/ 128588 w 128587"/>
                          <a:gd name="connsiteY1" fmla="*/ 13716 h 13716"/>
                          <a:gd name="connsiteX2" fmla="*/ 9525 w 128587"/>
                          <a:gd name="connsiteY2" fmla="*/ 13716 h 13716"/>
                          <a:gd name="connsiteX3" fmla="*/ 0 w 128587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8587" h="13716">
                            <a:moveTo>
                              <a:pt x="118300" y="0"/>
                            </a:moveTo>
                            <a:lnTo>
                              <a:pt x="128588" y="13716"/>
                            </a:lnTo>
                            <a:lnTo>
                              <a:pt x="9525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3" name="任意多边形: 形状 12402"/>
                      <p:cNvSpPr/>
                      <p:nvPr/>
                    </p:nvSpPr>
                    <p:spPr>
                      <a:xfrm>
                        <a:off x="4190142" y="4856130"/>
                        <a:ext cx="163639" cy="65722"/>
                      </a:xfrm>
                      <a:custGeom>
                        <a:avLst/>
                        <a:gdLst>
                          <a:gd name="connsiteX0" fmla="*/ 163639 w 163639"/>
                          <a:gd name="connsiteY0" fmla="*/ 65723 h 65722"/>
                          <a:gd name="connsiteX1" fmla="*/ 45339 w 163639"/>
                          <a:gd name="connsiteY1" fmla="*/ 65723 h 65722"/>
                          <a:gd name="connsiteX2" fmla="*/ 0 w 163639"/>
                          <a:gd name="connsiteY2" fmla="*/ 0 h 65722"/>
                          <a:gd name="connsiteX3" fmla="*/ 11525 w 163639"/>
                          <a:gd name="connsiteY3" fmla="*/ 0 h 65722"/>
                          <a:gd name="connsiteX4" fmla="*/ 11620 w 163639"/>
                          <a:gd name="connsiteY4" fmla="*/ 0 h 65722"/>
                          <a:gd name="connsiteX5" fmla="*/ 114395 w 163639"/>
                          <a:gd name="connsiteY5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3639" h="65722">
                            <a:moveTo>
                              <a:pt x="163639" y="65723"/>
                            </a:moveTo>
                            <a:lnTo>
                              <a:pt x="45339" y="65723"/>
                            </a:lnTo>
                            <a:lnTo>
                              <a:pt x="0" y="0"/>
                            </a:lnTo>
                            <a:lnTo>
                              <a:pt x="11525" y="0"/>
                            </a:lnTo>
                            <a:lnTo>
                              <a:pt x="11620" y="0"/>
                            </a:lnTo>
                            <a:lnTo>
                              <a:pt x="114395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4" name="任意多边形: 形状 12403"/>
                      <p:cNvSpPr/>
                      <p:nvPr/>
                    </p:nvSpPr>
                    <p:spPr>
                      <a:xfrm>
                        <a:off x="4084700" y="4921852"/>
                        <a:ext cx="160305" cy="13716"/>
                      </a:xfrm>
                      <a:custGeom>
                        <a:avLst/>
                        <a:gdLst>
                          <a:gd name="connsiteX0" fmla="*/ 150781 w 160305"/>
                          <a:gd name="connsiteY0" fmla="*/ 0 h 13716"/>
                          <a:gd name="connsiteX1" fmla="*/ 160306 w 160305"/>
                          <a:gd name="connsiteY1" fmla="*/ 13716 h 13716"/>
                          <a:gd name="connsiteX2" fmla="*/ 0 w 160305"/>
                          <a:gd name="connsiteY2" fmla="*/ 13716 h 13716"/>
                          <a:gd name="connsiteX3" fmla="*/ 0 w 160305"/>
                          <a:gd name="connsiteY3" fmla="*/ 0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0305" h="13716">
                            <a:moveTo>
                              <a:pt x="150781" y="0"/>
                            </a:moveTo>
                            <a:lnTo>
                              <a:pt x="160306" y="13716"/>
                            </a:lnTo>
                            <a:lnTo>
                              <a:pt x="0" y="1371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5" name="任意多边形: 形状 12404"/>
                      <p:cNvSpPr/>
                      <p:nvPr/>
                    </p:nvSpPr>
                    <p:spPr>
                      <a:xfrm>
                        <a:off x="4084700" y="4856130"/>
                        <a:ext cx="150780" cy="65722"/>
                      </a:xfrm>
                      <a:custGeom>
                        <a:avLst/>
                        <a:gdLst>
                          <a:gd name="connsiteX0" fmla="*/ 150781 w 150780"/>
                          <a:gd name="connsiteY0" fmla="*/ 65723 h 65722"/>
                          <a:gd name="connsiteX1" fmla="*/ 0 w 150780"/>
                          <a:gd name="connsiteY1" fmla="*/ 65723 h 65722"/>
                          <a:gd name="connsiteX2" fmla="*/ 0 w 150780"/>
                          <a:gd name="connsiteY2" fmla="*/ 0 h 65722"/>
                          <a:gd name="connsiteX3" fmla="*/ 105442 w 150780"/>
                          <a:gd name="connsiteY3" fmla="*/ 0 h 657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50780" h="65722">
                            <a:moveTo>
                              <a:pt x="150781" y="65723"/>
                            </a:moveTo>
                            <a:lnTo>
                              <a:pt x="0" y="65723"/>
                            </a:lnTo>
                            <a:lnTo>
                              <a:pt x="0" y="0"/>
                            </a:lnTo>
                            <a:lnTo>
                              <a:pt x="105442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6" name="任意多边形: 形状 12405"/>
                      <p:cNvSpPr/>
                      <p:nvPr/>
                    </p:nvSpPr>
                    <p:spPr>
                      <a:xfrm>
                        <a:off x="3876864" y="4360449"/>
                        <a:ext cx="332506" cy="495776"/>
                      </a:xfrm>
                      <a:custGeom>
                        <a:avLst/>
                        <a:gdLst>
                          <a:gd name="connsiteX0" fmla="*/ 331184 w 332506"/>
                          <a:gd name="connsiteY0" fmla="*/ 89440 h 495776"/>
                          <a:gd name="connsiteX1" fmla="*/ 324803 w 332506"/>
                          <a:gd name="connsiteY1" fmla="*/ 495776 h 495776"/>
                          <a:gd name="connsiteX2" fmla="*/ 313277 w 332506"/>
                          <a:gd name="connsiteY2" fmla="*/ 495776 h 495776"/>
                          <a:gd name="connsiteX3" fmla="*/ 207836 w 332506"/>
                          <a:gd name="connsiteY3" fmla="*/ 495776 h 495776"/>
                          <a:gd name="connsiteX4" fmla="*/ 146495 w 332506"/>
                          <a:gd name="connsiteY4" fmla="*/ 495776 h 495776"/>
                          <a:gd name="connsiteX5" fmla="*/ 204026 w 332506"/>
                          <a:gd name="connsiteY5" fmla="*/ 280702 h 495776"/>
                          <a:gd name="connsiteX6" fmla="*/ 204121 w 332506"/>
                          <a:gd name="connsiteY6" fmla="*/ 280225 h 495776"/>
                          <a:gd name="connsiteX7" fmla="*/ 233839 w 332506"/>
                          <a:gd name="connsiteY7" fmla="*/ 122301 h 495776"/>
                          <a:gd name="connsiteX8" fmla="*/ 125063 w 332506"/>
                          <a:gd name="connsiteY8" fmla="*/ 117538 h 495776"/>
                          <a:gd name="connsiteX9" fmla="*/ 0 w 332506"/>
                          <a:gd name="connsiteY9" fmla="*/ 2953 h 495776"/>
                          <a:gd name="connsiteX10" fmla="*/ 381 w 332506"/>
                          <a:gd name="connsiteY10" fmla="*/ 0 h 495776"/>
                          <a:gd name="connsiteX11" fmla="*/ 140113 w 332506"/>
                          <a:gd name="connsiteY11" fmla="*/ 0 h 495776"/>
                          <a:gd name="connsiteX12" fmla="*/ 260699 w 332506"/>
                          <a:gd name="connsiteY12" fmla="*/ 38100 h 495776"/>
                          <a:gd name="connsiteX13" fmla="*/ 329756 w 332506"/>
                          <a:gd name="connsiteY13" fmla="*/ 79915 h 495776"/>
                          <a:gd name="connsiteX14" fmla="*/ 331184 w 332506"/>
                          <a:gd name="connsiteY14" fmla="*/ 89440 h 4957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332506" h="495776">
                            <a:moveTo>
                              <a:pt x="331184" y="89440"/>
                            </a:moveTo>
                            <a:cubicBezTo>
                              <a:pt x="336328" y="154876"/>
                              <a:pt x="324803" y="495776"/>
                              <a:pt x="324803" y="495776"/>
                            </a:cubicBezTo>
                            <a:lnTo>
                              <a:pt x="313277" y="495776"/>
                            </a:lnTo>
                            <a:lnTo>
                              <a:pt x="207836" y="495776"/>
                            </a:lnTo>
                            <a:lnTo>
                              <a:pt x="146495" y="495776"/>
                            </a:lnTo>
                            <a:lnTo>
                              <a:pt x="204026" y="280702"/>
                            </a:lnTo>
                            <a:lnTo>
                              <a:pt x="204121" y="280225"/>
                            </a:lnTo>
                            <a:cubicBezTo>
                              <a:pt x="206978" y="267748"/>
                              <a:pt x="240316" y="122301"/>
                              <a:pt x="233839" y="122301"/>
                            </a:cubicBezTo>
                            <a:cubicBezTo>
                              <a:pt x="227076" y="122301"/>
                              <a:pt x="175165" y="120396"/>
                              <a:pt x="125063" y="117538"/>
                            </a:cubicBezTo>
                            <a:cubicBezTo>
                              <a:pt x="23813" y="111823"/>
                              <a:pt x="0" y="63055"/>
                              <a:pt x="0" y="2953"/>
                            </a:cubicBezTo>
                            <a:lnTo>
                              <a:pt x="381" y="0"/>
                            </a:lnTo>
                            <a:lnTo>
                              <a:pt x="140113" y="0"/>
                            </a:lnTo>
                            <a:cubicBezTo>
                              <a:pt x="140113" y="0"/>
                              <a:pt x="217456" y="23146"/>
                              <a:pt x="260699" y="38100"/>
                            </a:cubicBezTo>
                            <a:cubicBezTo>
                              <a:pt x="260699" y="38100"/>
                              <a:pt x="321564" y="54959"/>
                              <a:pt x="329756" y="79915"/>
                            </a:cubicBezTo>
                            <a:cubicBezTo>
                              <a:pt x="330422" y="81534"/>
                              <a:pt x="330803" y="84772"/>
                              <a:pt x="331184" y="89440"/>
                            </a:cubicBezTo>
                            <a:close/>
                          </a:path>
                        </a:pathLst>
                      </a:custGeom>
                      <a:solidFill>
                        <a:srgbClr val="2BAF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407" name="任意多边形: 形状 12406"/>
                    <p:cNvSpPr/>
                    <p:nvPr/>
                  </p:nvSpPr>
                  <p:spPr>
                    <a:xfrm>
                      <a:off x="4015697" y="4358978"/>
                      <a:ext cx="194988" cy="498675"/>
                    </a:xfrm>
                    <a:custGeom>
                      <a:avLst/>
                      <a:gdLst>
                        <a:gd name="connsiteX0" fmla="*/ 186065 w 194988"/>
                        <a:gd name="connsiteY0" fmla="*/ 498676 h 498675"/>
                        <a:gd name="connsiteX1" fmla="*/ 186065 w 194988"/>
                        <a:gd name="connsiteY1" fmla="*/ 498676 h 498675"/>
                        <a:gd name="connsiteX2" fmla="*/ 184637 w 194988"/>
                        <a:gd name="connsiteY2" fmla="*/ 497152 h 498675"/>
                        <a:gd name="connsiteX3" fmla="*/ 190447 w 194988"/>
                        <a:gd name="connsiteY3" fmla="*/ 85957 h 498675"/>
                        <a:gd name="connsiteX4" fmla="*/ 1090 w 194988"/>
                        <a:gd name="connsiteY4" fmla="*/ 2804 h 498675"/>
                        <a:gd name="connsiteX5" fmla="*/ 42 w 194988"/>
                        <a:gd name="connsiteY5" fmla="*/ 1090 h 498675"/>
                        <a:gd name="connsiteX6" fmla="*/ 1756 w 194988"/>
                        <a:gd name="connsiteY6" fmla="*/ 42 h 498675"/>
                        <a:gd name="connsiteX7" fmla="*/ 193304 w 194988"/>
                        <a:gd name="connsiteY7" fmla="*/ 85576 h 498675"/>
                        <a:gd name="connsiteX8" fmla="*/ 187589 w 194988"/>
                        <a:gd name="connsiteY8" fmla="*/ 497342 h 498675"/>
                        <a:gd name="connsiteX9" fmla="*/ 186065 w 194988"/>
                        <a:gd name="connsiteY9" fmla="*/ 498676 h 498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94988" h="498675">
                          <a:moveTo>
                            <a:pt x="186065" y="498676"/>
                          </a:moveTo>
                          <a:cubicBezTo>
                            <a:pt x="186065" y="498676"/>
                            <a:pt x="186065" y="498676"/>
                            <a:pt x="186065" y="498676"/>
                          </a:cubicBezTo>
                          <a:cubicBezTo>
                            <a:pt x="185208" y="498676"/>
                            <a:pt x="184637" y="498009"/>
                            <a:pt x="184637" y="497152"/>
                          </a:cubicBezTo>
                          <a:cubicBezTo>
                            <a:pt x="184732" y="493437"/>
                            <a:pt x="196257" y="126153"/>
                            <a:pt x="190447" y="85957"/>
                          </a:cubicBezTo>
                          <a:cubicBezTo>
                            <a:pt x="184732" y="46619"/>
                            <a:pt x="2900" y="3281"/>
                            <a:pt x="1090" y="2804"/>
                          </a:cubicBezTo>
                          <a:cubicBezTo>
                            <a:pt x="328" y="2614"/>
                            <a:pt x="-148" y="1852"/>
                            <a:pt x="42" y="1090"/>
                          </a:cubicBezTo>
                          <a:cubicBezTo>
                            <a:pt x="233" y="328"/>
                            <a:pt x="994" y="-149"/>
                            <a:pt x="1756" y="42"/>
                          </a:cubicBezTo>
                          <a:cubicBezTo>
                            <a:pt x="9377" y="1852"/>
                            <a:pt x="187399" y="44238"/>
                            <a:pt x="193304" y="85576"/>
                          </a:cubicBezTo>
                          <a:cubicBezTo>
                            <a:pt x="199115" y="126058"/>
                            <a:pt x="188065" y="482198"/>
                            <a:pt x="187589" y="497342"/>
                          </a:cubicBezTo>
                          <a:cubicBezTo>
                            <a:pt x="187494" y="498009"/>
                            <a:pt x="186923" y="498676"/>
                            <a:pt x="186065" y="49867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08" name="任意多边形: 形状 12407"/>
                    <p:cNvSpPr/>
                    <p:nvPr/>
                  </p:nvSpPr>
                  <p:spPr>
                    <a:xfrm>
                      <a:off x="4021930" y="4854796"/>
                      <a:ext cx="348710" cy="2857"/>
                    </a:xfrm>
                    <a:custGeom>
                      <a:avLst/>
                      <a:gdLst>
                        <a:gd name="connsiteX0" fmla="*/ 347186 w 348710"/>
                        <a:gd name="connsiteY0" fmla="*/ 2857 h 2857"/>
                        <a:gd name="connsiteX1" fmla="*/ 1429 w 348710"/>
                        <a:gd name="connsiteY1" fmla="*/ 2857 h 2857"/>
                        <a:gd name="connsiteX2" fmla="*/ 0 w 348710"/>
                        <a:gd name="connsiteY2" fmla="*/ 1429 h 2857"/>
                        <a:gd name="connsiteX3" fmla="*/ 1429 w 348710"/>
                        <a:gd name="connsiteY3" fmla="*/ 0 h 2857"/>
                        <a:gd name="connsiteX4" fmla="*/ 347282 w 348710"/>
                        <a:gd name="connsiteY4" fmla="*/ 0 h 2857"/>
                        <a:gd name="connsiteX5" fmla="*/ 348710 w 348710"/>
                        <a:gd name="connsiteY5" fmla="*/ 1429 h 2857"/>
                        <a:gd name="connsiteX6" fmla="*/ 347186 w 348710"/>
                        <a:gd name="connsiteY6" fmla="*/ 2857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48710" h="2857">
                          <a:moveTo>
                            <a:pt x="347186" y="2857"/>
                          </a:moveTo>
                          <a:lnTo>
                            <a:pt x="1429" y="2857"/>
                          </a:lnTo>
                          <a:cubicBezTo>
                            <a:pt x="667" y="2857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347282" y="0"/>
                          </a:lnTo>
                          <a:cubicBezTo>
                            <a:pt x="348043" y="0"/>
                            <a:pt x="348710" y="667"/>
                            <a:pt x="348710" y="1429"/>
                          </a:cubicBezTo>
                          <a:cubicBezTo>
                            <a:pt x="348710" y="2191"/>
                            <a:pt x="348043" y="2857"/>
                            <a:pt x="347186" y="285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09" name="任意多边形: 形状 12408"/>
                    <p:cNvSpPr/>
                    <p:nvPr/>
                  </p:nvSpPr>
                  <p:spPr>
                    <a:xfrm>
                      <a:off x="4188639" y="4854722"/>
                      <a:ext cx="54059" cy="76940"/>
                    </a:xfrm>
                    <a:custGeom>
                      <a:avLst/>
                      <a:gdLst>
                        <a:gd name="connsiteX0" fmla="*/ 52557 w 54059"/>
                        <a:gd name="connsiteY0" fmla="*/ 76941 h 76940"/>
                        <a:gd name="connsiteX1" fmla="*/ 51414 w 54059"/>
                        <a:gd name="connsiteY1" fmla="*/ 76274 h 76940"/>
                        <a:gd name="connsiteX2" fmla="*/ 265 w 54059"/>
                        <a:gd name="connsiteY2" fmla="*/ 2265 h 76940"/>
                        <a:gd name="connsiteX3" fmla="*/ 646 w 54059"/>
                        <a:gd name="connsiteY3" fmla="*/ 264 h 76940"/>
                        <a:gd name="connsiteX4" fmla="*/ 2646 w 54059"/>
                        <a:gd name="connsiteY4" fmla="*/ 646 h 76940"/>
                        <a:gd name="connsiteX5" fmla="*/ 53795 w 54059"/>
                        <a:gd name="connsiteY5" fmla="*/ 74655 h 76940"/>
                        <a:gd name="connsiteX6" fmla="*/ 53414 w 54059"/>
                        <a:gd name="connsiteY6" fmla="*/ 76655 h 76940"/>
                        <a:gd name="connsiteX7" fmla="*/ 52557 w 54059"/>
                        <a:gd name="connsiteY7" fmla="*/ 76941 h 769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4059" h="76940">
                          <a:moveTo>
                            <a:pt x="52557" y="76941"/>
                          </a:moveTo>
                          <a:cubicBezTo>
                            <a:pt x="52081" y="76941"/>
                            <a:pt x="51604" y="76750"/>
                            <a:pt x="51414" y="76274"/>
                          </a:cubicBezTo>
                          <a:lnTo>
                            <a:pt x="265" y="2265"/>
                          </a:lnTo>
                          <a:cubicBezTo>
                            <a:pt x="-212" y="1598"/>
                            <a:pt x="-21" y="741"/>
                            <a:pt x="646" y="264"/>
                          </a:cubicBezTo>
                          <a:cubicBezTo>
                            <a:pt x="1312" y="-212"/>
                            <a:pt x="2170" y="-21"/>
                            <a:pt x="2646" y="646"/>
                          </a:cubicBezTo>
                          <a:lnTo>
                            <a:pt x="53795" y="74655"/>
                          </a:lnTo>
                          <a:cubicBezTo>
                            <a:pt x="54271" y="75322"/>
                            <a:pt x="54081" y="76179"/>
                            <a:pt x="53414" y="76655"/>
                          </a:cubicBezTo>
                          <a:cubicBezTo>
                            <a:pt x="53128" y="76846"/>
                            <a:pt x="52843" y="76941"/>
                            <a:pt x="52557" y="7694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10" name="任意多边形: 形状 12409"/>
                    <p:cNvSpPr/>
                    <p:nvPr/>
                  </p:nvSpPr>
                  <p:spPr>
                    <a:xfrm>
                      <a:off x="4303124" y="4854812"/>
                      <a:ext cx="56165" cy="76850"/>
                    </a:xfrm>
                    <a:custGeom>
                      <a:avLst/>
                      <a:gdLst>
                        <a:gd name="connsiteX0" fmla="*/ 54753 w 56165"/>
                        <a:gd name="connsiteY0" fmla="*/ 76851 h 76850"/>
                        <a:gd name="connsiteX1" fmla="*/ 53610 w 56165"/>
                        <a:gd name="connsiteY1" fmla="*/ 76279 h 76850"/>
                        <a:gd name="connsiteX2" fmla="*/ 270 w 56165"/>
                        <a:gd name="connsiteY2" fmla="*/ 2270 h 76850"/>
                        <a:gd name="connsiteX3" fmla="*/ 556 w 56165"/>
                        <a:gd name="connsiteY3" fmla="*/ 270 h 76850"/>
                        <a:gd name="connsiteX4" fmla="*/ 2556 w 56165"/>
                        <a:gd name="connsiteY4" fmla="*/ 556 h 76850"/>
                        <a:gd name="connsiteX5" fmla="*/ 55896 w 56165"/>
                        <a:gd name="connsiteY5" fmla="*/ 74565 h 76850"/>
                        <a:gd name="connsiteX6" fmla="*/ 55610 w 56165"/>
                        <a:gd name="connsiteY6" fmla="*/ 76565 h 76850"/>
                        <a:gd name="connsiteX7" fmla="*/ 54753 w 56165"/>
                        <a:gd name="connsiteY7" fmla="*/ 76851 h 768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6165" h="76850">
                          <a:moveTo>
                            <a:pt x="54753" y="76851"/>
                          </a:moveTo>
                          <a:cubicBezTo>
                            <a:pt x="54277" y="76851"/>
                            <a:pt x="53896" y="76660"/>
                            <a:pt x="53610" y="76279"/>
                          </a:cubicBezTo>
                          <a:lnTo>
                            <a:pt x="270" y="2270"/>
                          </a:lnTo>
                          <a:cubicBezTo>
                            <a:pt x="-206" y="1603"/>
                            <a:pt x="-16" y="746"/>
                            <a:pt x="556" y="270"/>
                          </a:cubicBezTo>
                          <a:cubicBezTo>
                            <a:pt x="1222" y="-206"/>
                            <a:pt x="2080" y="-16"/>
                            <a:pt x="2556" y="556"/>
                          </a:cubicBezTo>
                          <a:lnTo>
                            <a:pt x="55896" y="74565"/>
                          </a:lnTo>
                          <a:cubicBezTo>
                            <a:pt x="56372" y="75232"/>
                            <a:pt x="56182" y="76089"/>
                            <a:pt x="55610" y="76565"/>
                          </a:cubicBezTo>
                          <a:cubicBezTo>
                            <a:pt x="55324" y="76756"/>
                            <a:pt x="55039" y="76851"/>
                            <a:pt x="54753" y="7685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411" name="任意多边形: 形状 12410"/>
                  <p:cNvSpPr/>
                  <p:nvPr/>
                </p:nvSpPr>
                <p:spPr>
                  <a:xfrm>
                    <a:off x="4084224" y="4854788"/>
                    <a:ext cx="3905" cy="80875"/>
                  </a:xfrm>
                  <a:custGeom>
                    <a:avLst/>
                    <a:gdLst>
                      <a:gd name="connsiteX0" fmla="*/ 1429 w 3905"/>
                      <a:gd name="connsiteY0" fmla="*/ 80875 h 80875"/>
                      <a:gd name="connsiteX1" fmla="*/ 1429 w 3905"/>
                      <a:gd name="connsiteY1" fmla="*/ 80875 h 80875"/>
                      <a:gd name="connsiteX2" fmla="*/ 0 w 3905"/>
                      <a:gd name="connsiteY2" fmla="*/ 79447 h 80875"/>
                      <a:gd name="connsiteX3" fmla="*/ 1048 w 3905"/>
                      <a:gd name="connsiteY3" fmla="*/ 1437 h 80875"/>
                      <a:gd name="connsiteX4" fmla="*/ 2477 w 3905"/>
                      <a:gd name="connsiteY4" fmla="*/ 8 h 80875"/>
                      <a:gd name="connsiteX5" fmla="*/ 3905 w 3905"/>
                      <a:gd name="connsiteY5" fmla="*/ 1437 h 80875"/>
                      <a:gd name="connsiteX6" fmla="*/ 2857 w 3905"/>
                      <a:gd name="connsiteY6" fmla="*/ 79447 h 80875"/>
                      <a:gd name="connsiteX7" fmla="*/ 1429 w 3905"/>
                      <a:gd name="connsiteY7" fmla="*/ 80875 h 8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5" h="80875">
                        <a:moveTo>
                          <a:pt x="1429" y="80875"/>
                        </a:moveTo>
                        <a:cubicBezTo>
                          <a:pt x="1429" y="80875"/>
                          <a:pt x="1429" y="80875"/>
                          <a:pt x="1429" y="80875"/>
                        </a:cubicBezTo>
                        <a:cubicBezTo>
                          <a:pt x="571" y="80875"/>
                          <a:pt x="0" y="80208"/>
                          <a:pt x="0" y="79447"/>
                        </a:cubicBezTo>
                        <a:lnTo>
                          <a:pt x="1048" y="1437"/>
                        </a:lnTo>
                        <a:cubicBezTo>
                          <a:pt x="1048" y="675"/>
                          <a:pt x="1715" y="-87"/>
                          <a:pt x="2477" y="8"/>
                        </a:cubicBezTo>
                        <a:cubicBezTo>
                          <a:pt x="3238" y="8"/>
                          <a:pt x="3905" y="675"/>
                          <a:pt x="3905" y="1437"/>
                        </a:cubicBezTo>
                        <a:lnTo>
                          <a:pt x="2857" y="79447"/>
                        </a:lnTo>
                        <a:cubicBezTo>
                          <a:pt x="2857" y="80208"/>
                          <a:pt x="2191" y="80875"/>
                          <a:pt x="1429" y="8087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412" name="图形 12092"/>
                <p:cNvGrpSpPr/>
                <p:nvPr/>
              </p:nvGrpSpPr>
              <p:grpSpPr>
                <a:xfrm>
                  <a:off x="3071812" y="4334922"/>
                  <a:ext cx="2713005" cy="602837"/>
                  <a:chOff x="3071812" y="4334922"/>
                  <a:chExt cx="2713005" cy="602837"/>
                </a:xfrm>
              </p:grpSpPr>
              <p:grpSp>
                <p:nvGrpSpPr>
                  <p:cNvPr id="12413" name="图形 12092"/>
                  <p:cNvGrpSpPr/>
                  <p:nvPr/>
                </p:nvGrpSpPr>
                <p:grpSpPr>
                  <a:xfrm>
                    <a:off x="3071812" y="4334922"/>
                    <a:ext cx="2713005" cy="49339"/>
                    <a:chOff x="3071812" y="4334922"/>
                    <a:chExt cx="2713005" cy="49339"/>
                  </a:xfrm>
                </p:grpSpPr>
                <p:sp>
                  <p:nvSpPr>
                    <p:cNvPr id="12414" name="任意多边形: 形状 12413"/>
                    <p:cNvSpPr/>
                    <p:nvPr/>
                  </p:nvSpPr>
                  <p:spPr>
                    <a:xfrm>
                      <a:off x="3073240" y="4336351"/>
                      <a:ext cx="2710148" cy="46481"/>
                    </a:xfrm>
                    <a:custGeom>
                      <a:avLst/>
                      <a:gdLst>
                        <a:gd name="connsiteX0" fmla="*/ 0 w 2710148"/>
                        <a:gd name="connsiteY0" fmla="*/ 0 h 46481"/>
                        <a:gd name="connsiteX1" fmla="*/ 2710148 w 2710148"/>
                        <a:gd name="connsiteY1" fmla="*/ 0 h 46481"/>
                        <a:gd name="connsiteX2" fmla="*/ 2710148 w 2710148"/>
                        <a:gd name="connsiteY2" fmla="*/ 46482 h 46481"/>
                        <a:gd name="connsiteX3" fmla="*/ 0 w 2710148"/>
                        <a:gd name="connsiteY3" fmla="*/ 46482 h 464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10148" h="46481">
                          <a:moveTo>
                            <a:pt x="0" y="0"/>
                          </a:moveTo>
                          <a:lnTo>
                            <a:pt x="2710148" y="0"/>
                          </a:lnTo>
                          <a:lnTo>
                            <a:pt x="2710148" y="46482"/>
                          </a:lnTo>
                          <a:lnTo>
                            <a:pt x="0" y="4648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15" name="任意多边形: 形状 12414"/>
                    <p:cNvSpPr/>
                    <p:nvPr/>
                  </p:nvSpPr>
                  <p:spPr>
                    <a:xfrm>
                      <a:off x="3071812" y="4334922"/>
                      <a:ext cx="2713005" cy="49339"/>
                    </a:xfrm>
                    <a:custGeom>
                      <a:avLst/>
                      <a:gdLst>
                        <a:gd name="connsiteX0" fmla="*/ 2713006 w 2713005"/>
                        <a:gd name="connsiteY0" fmla="*/ 49340 h 49339"/>
                        <a:gd name="connsiteX1" fmla="*/ 0 w 2713005"/>
                        <a:gd name="connsiteY1" fmla="*/ 49340 h 49339"/>
                        <a:gd name="connsiteX2" fmla="*/ 0 w 2713005"/>
                        <a:gd name="connsiteY2" fmla="*/ 0 h 49339"/>
                        <a:gd name="connsiteX3" fmla="*/ 2713006 w 2713005"/>
                        <a:gd name="connsiteY3" fmla="*/ 0 h 49339"/>
                        <a:gd name="connsiteX4" fmla="*/ 2713006 w 2713005"/>
                        <a:gd name="connsiteY4" fmla="*/ 49340 h 49339"/>
                        <a:gd name="connsiteX5" fmla="*/ 2858 w 2713005"/>
                        <a:gd name="connsiteY5" fmla="*/ 46387 h 49339"/>
                        <a:gd name="connsiteX6" fmla="*/ 2710148 w 2713005"/>
                        <a:gd name="connsiteY6" fmla="*/ 46387 h 49339"/>
                        <a:gd name="connsiteX7" fmla="*/ 2710148 w 2713005"/>
                        <a:gd name="connsiteY7" fmla="*/ 2858 h 49339"/>
                        <a:gd name="connsiteX8" fmla="*/ 2858 w 2713005"/>
                        <a:gd name="connsiteY8" fmla="*/ 2858 h 49339"/>
                        <a:gd name="connsiteX9" fmla="*/ 2858 w 2713005"/>
                        <a:gd name="connsiteY9" fmla="*/ 46387 h 49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713005" h="49339">
                          <a:moveTo>
                            <a:pt x="2713006" y="49340"/>
                          </a:moveTo>
                          <a:lnTo>
                            <a:pt x="0" y="49340"/>
                          </a:lnTo>
                          <a:lnTo>
                            <a:pt x="0" y="0"/>
                          </a:lnTo>
                          <a:lnTo>
                            <a:pt x="2713006" y="0"/>
                          </a:lnTo>
                          <a:lnTo>
                            <a:pt x="2713006" y="49340"/>
                          </a:lnTo>
                          <a:close/>
                          <a:moveTo>
                            <a:pt x="2858" y="46387"/>
                          </a:moveTo>
                          <a:lnTo>
                            <a:pt x="2710148" y="46387"/>
                          </a:lnTo>
                          <a:lnTo>
                            <a:pt x="2710148" y="2858"/>
                          </a:lnTo>
                          <a:lnTo>
                            <a:pt x="2858" y="2858"/>
                          </a:lnTo>
                          <a:lnTo>
                            <a:pt x="2858" y="46387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16" name="图形 12092"/>
                  <p:cNvGrpSpPr/>
                  <p:nvPr/>
                </p:nvGrpSpPr>
                <p:grpSpPr>
                  <a:xfrm>
                    <a:off x="5703760" y="4382737"/>
                    <a:ext cx="45148" cy="555021"/>
                    <a:chOff x="5703760" y="4382737"/>
                    <a:chExt cx="45148" cy="555021"/>
                  </a:xfrm>
                </p:grpSpPr>
                <p:sp>
                  <p:nvSpPr>
                    <p:cNvPr id="12417" name="任意多边形: 形状 12416"/>
                    <p:cNvSpPr/>
                    <p:nvPr/>
                  </p:nvSpPr>
                  <p:spPr>
                    <a:xfrm>
                      <a:off x="5705284" y="4382737"/>
                      <a:ext cx="42195" cy="553497"/>
                    </a:xfrm>
                    <a:custGeom>
                      <a:avLst/>
                      <a:gdLst>
                        <a:gd name="connsiteX0" fmla="*/ 0 w 42195"/>
                        <a:gd name="connsiteY0" fmla="*/ 0 h 553497"/>
                        <a:gd name="connsiteX1" fmla="*/ 42196 w 42195"/>
                        <a:gd name="connsiteY1" fmla="*/ 0 h 553497"/>
                        <a:gd name="connsiteX2" fmla="*/ 42196 w 42195"/>
                        <a:gd name="connsiteY2" fmla="*/ 553498 h 553497"/>
                        <a:gd name="connsiteX3" fmla="*/ 0 w 42195"/>
                        <a:gd name="connsiteY3" fmla="*/ 553498 h 5534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195" h="553497">
                          <a:moveTo>
                            <a:pt x="0" y="0"/>
                          </a:moveTo>
                          <a:lnTo>
                            <a:pt x="42196" y="0"/>
                          </a:lnTo>
                          <a:lnTo>
                            <a:pt x="42196" y="553498"/>
                          </a:lnTo>
                          <a:lnTo>
                            <a:pt x="0" y="55349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18" name="任意多边形: 形状 12417"/>
                    <p:cNvSpPr/>
                    <p:nvPr/>
                  </p:nvSpPr>
                  <p:spPr>
                    <a:xfrm>
                      <a:off x="5703760" y="4382737"/>
                      <a:ext cx="45148" cy="555021"/>
                    </a:xfrm>
                    <a:custGeom>
                      <a:avLst/>
                      <a:gdLst>
                        <a:gd name="connsiteX0" fmla="*/ 45148 w 45148"/>
                        <a:gd name="connsiteY0" fmla="*/ 555022 h 555021"/>
                        <a:gd name="connsiteX1" fmla="*/ 0 w 45148"/>
                        <a:gd name="connsiteY1" fmla="*/ 555022 h 555021"/>
                        <a:gd name="connsiteX2" fmla="*/ 0 w 45148"/>
                        <a:gd name="connsiteY2" fmla="*/ 0 h 555021"/>
                        <a:gd name="connsiteX3" fmla="*/ 2953 w 45148"/>
                        <a:gd name="connsiteY3" fmla="*/ 0 h 555021"/>
                        <a:gd name="connsiteX4" fmla="*/ 2953 w 45148"/>
                        <a:gd name="connsiteY4" fmla="*/ 552164 h 555021"/>
                        <a:gd name="connsiteX5" fmla="*/ 42291 w 45148"/>
                        <a:gd name="connsiteY5" fmla="*/ 552164 h 555021"/>
                        <a:gd name="connsiteX6" fmla="*/ 42291 w 45148"/>
                        <a:gd name="connsiteY6" fmla="*/ 0 h 555021"/>
                        <a:gd name="connsiteX7" fmla="*/ 45148 w 45148"/>
                        <a:gd name="connsiteY7" fmla="*/ 0 h 555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148" h="555021">
                          <a:moveTo>
                            <a:pt x="45148" y="555022"/>
                          </a:moveTo>
                          <a:lnTo>
                            <a:pt x="0" y="555022"/>
                          </a:lnTo>
                          <a:lnTo>
                            <a:pt x="0" y="0"/>
                          </a:lnTo>
                          <a:lnTo>
                            <a:pt x="2953" y="0"/>
                          </a:lnTo>
                          <a:lnTo>
                            <a:pt x="2953" y="552164"/>
                          </a:lnTo>
                          <a:lnTo>
                            <a:pt x="42291" y="552164"/>
                          </a:lnTo>
                          <a:lnTo>
                            <a:pt x="42291" y="0"/>
                          </a:lnTo>
                          <a:lnTo>
                            <a:pt x="45148" y="0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19" name="图形 12092"/>
                  <p:cNvGrpSpPr/>
                  <p:nvPr/>
                </p:nvGrpSpPr>
                <p:grpSpPr>
                  <a:xfrm>
                    <a:off x="3102958" y="4382737"/>
                    <a:ext cx="45053" cy="555021"/>
                    <a:chOff x="3102958" y="4382737"/>
                    <a:chExt cx="45053" cy="555021"/>
                  </a:xfrm>
                </p:grpSpPr>
                <p:sp>
                  <p:nvSpPr>
                    <p:cNvPr id="12420" name="任意多边形: 形状 12419"/>
                    <p:cNvSpPr/>
                    <p:nvPr/>
                  </p:nvSpPr>
                  <p:spPr>
                    <a:xfrm>
                      <a:off x="3104387" y="4382737"/>
                      <a:ext cx="42195" cy="553497"/>
                    </a:xfrm>
                    <a:custGeom>
                      <a:avLst/>
                      <a:gdLst>
                        <a:gd name="connsiteX0" fmla="*/ 0 w 42195"/>
                        <a:gd name="connsiteY0" fmla="*/ 0 h 553497"/>
                        <a:gd name="connsiteX1" fmla="*/ 42196 w 42195"/>
                        <a:gd name="connsiteY1" fmla="*/ 0 h 553497"/>
                        <a:gd name="connsiteX2" fmla="*/ 42196 w 42195"/>
                        <a:gd name="connsiteY2" fmla="*/ 553498 h 553497"/>
                        <a:gd name="connsiteX3" fmla="*/ 0 w 42195"/>
                        <a:gd name="connsiteY3" fmla="*/ 553498 h 5534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195" h="553497">
                          <a:moveTo>
                            <a:pt x="0" y="0"/>
                          </a:moveTo>
                          <a:lnTo>
                            <a:pt x="42196" y="0"/>
                          </a:lnTo>
                          <a:lnTo>
                            <a:pt x="42196" y="553498"/>
                          </a:lnTo>
                          <a:lnTo>
                            <a:pt x="0" y="55349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21" name="任意多边形: 形状 12420"/>
                    <p:cNvSpPr/>
                    <p:nvPr/>
                  </p:nvSpPr>
                  <p:spPr>
                    <a:xfrm>
                      <a:off x="3102958" y="4382737"/>
                      <a:ext cx="45053" cy="555021"/>
                    </a:xfrm>
                    <a:custGeom>
                      <a:avLst/>
                      <a:gdLst>
                        <a:gd name="connsiteX0" fmla="*/ 45053 w 45053"/>
                        <a:gd name="connsiteY0" fmla="*/ 555022 h 555021"/>
                        <a:gd name="connsiteX1" fmla="*/ 0 w 45053"/>
                        <a:gd name="connsiteY1" fmla="*/ 555022 h 555021"/>
                        <a:gd name="connsiteX2" fmla="*/ 0 w 45053"/>
                        <a:gd name="connsiteY2" fmla="*/ 0 h 555021"/>
                        <a:gd name="connsiteX3" fmla="*/ 2857 w 45053"/>
                        <a:gd name="connsiteY3" fmla="*/ 0 h 555021"/>
                        <a:gd name="connsiteX4" fmla="*/ 2857 w 45053"/>
                        <a:gd name="connsiteY4" fmla="*/ 552164 h 555021"/>
                        <a:gd name="connsiteX5" fmla="*/ 42196 w 45053"/>
                        <a:gd name="connsiteY5" fmla="*/ 552164 h 555021"/>
                        <a:gd name="connsiteX6" fmla="*/ 42196 w 45053"/>
                        <a:gd name="connsiteY6" fmla="*/ 0 h 555021"/>
                        <a:gd name="connsiteX7" fmla="*/ 45053 w 45053"/>
                        <a:gd name="connsiteY7" fmla="*/ 0 h 555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053" h="555021">
                          <a:moveTo>
                            <a:pt x="45053" y="555022"/>
                          </a:moveTo>
                          <a:lnTo>
                            <a:pt x="0" y="555022"/>
                          </a:lnTo>
                          <a:lnTo>
                            <a:pt x="0" y="0"/>
                          </a:lnTo>
                          <a:lnTo>
                            <a:pt x="2857" y="0"/>
                          </a:lnTo>
                          <a:lnTo>
                            <a:pt x="2857" y="552164"/>
                          </a:lnTo>
                          <a:lnTo>
                            <a:pt x="42196" y="552164"/>
                          </a:lnTo>
                          <a:lnTo>
                            <a:pt x="42196" y="0"/>
                          </a:lnTo>
                          <a:lnTo>
                            <a:pt x="45053" y="0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422" name="图形 12092"/>
                <p:cNvGrpSpPr/>
                <p:nvPr/>
              </p:nvGrpSpPr>
              <p:grpSpPr>
                <a:xfrm>
                  <a:off x="3135017" y="3786047"/>
                  <a:ext cx="486781" cy="583326"/>
                  <a:chOff x="3135017" y="3786047"/>
                  <a:chExt cx="486781" cy="583326"/>
                </a:xfrm>
              </p:grpSpPr>
              <p:grpSp>
                <p:nvGrpSpPr>
                  <p:cNvPr id="12423" name="图形 12092"/>
                  <p:cNvGrpSpPr/>
                  <p:nvPr/>
                </p:nvGrpSpPr>
                <p:grpSpPr>
                  <a:xfrm>
                    <a:off x="3136822" y="3786047"/>
                    <a:ext cx="484976" cy="583326"/>
                    <a:chOff x="3136822" y="3786047"/>
                    <a:chExt cx="484976" cy="583326"/>
                  </a:xfrm>
                </p:grpSpPr>
                <p:sp>
                  <p:nvSpPr>
                    <p:cNvPr id="12424" name="任意多边形: 形状 12423"/>
                    <p:cNvSpPr/>
                    <p:nvPr/>
                  </p:nvSpPr>
                  <p:spPr>
                    <a:xfrm>
                      <a:off x="3368019" y="4084700"/>
                      <a:ext cx="253779" cy="284673"/>
                    </a:xfrm>
                    <a:custGeom>
                      <a:avLst/>
                      <a:gdLst>
                        <a:gd name="connsiteX0" fmla="*/ 49359 w 253779"/>
                        <a:gd name="connsiteY0" fmla="*/ 177641 h 284673"/>
                        <a:gd name="connsiteX1" fmla="*/ 47550 w 253779"/>
                        <a:gd name="connsiteY1" fmla="*/ 137827 h 284673"/>
                        <a:gd name="connsiteX2" fmla="*/ 73172 w 253779"/>
                        <a:gd name="connsiteY2" fmla="*/ 161354 h 284673"/>
                        <a:gd name="connsiteX3" fmla="*/ 94794 w 253779"/>
                        <a:gd name="connsiteY3" fmla="*/ 181737 h 284673"/>
                        <a:gd name="connsiteX4" fmla="*/ 97175 w 253779"/>
                        <a:gd name="connsiteY4" fmla="*/ 182690 h 284673"/>
                        <a:gd name="connsiteX5" fmla="*/ 159754 w 253779"/>
                        <a:gd name="connsiteY5" fmla="*/ 162306 h 284673"/>
                        <a:gd name="connsiteX6" fmla="*/ 125369 w 253779"/>
                        <a:gd name="connsiteY6" fmla="*/ 88868 h 284673"/>
                        <a:gd name="connsiteX7" fmla="*/ 180042 w 253779"/>
                        <a:gd name="connsiteY7" fmla="*/ 0 h 284673"/>
                        <a:gd name="connsiteX8" fmla="*/ 253766 w 253779"/>
                        <a:gd name="connsiteY8" fmla="*/ 129064 h 284673"/>
                        <a:gd name="connsiteX9" fmla="*/ 114510 w 253779"/>
                        <a:gd name="connsiteY9" fmla="*/ 284417 h 284673"/>
                        <a:gd name="connsiteX10" fmla="*/ 21642 w 253779"/>
                        <a:gd name="connsiteY10" fmla="*/ 232410 h 284673"/>
                        <a:gd name="connsiteX11" fmla="*/ 2020 w 253779"/>
                        <a:gd name="connsiteY11" fmla="*/ 185261 h 284673"/>
                        <a:gd name="connsiteX12" fmla="*/ 28976 w 253779"/>
                        <a:gd name="connsiteY12" fmla="*/ 198787 h 284673"/>
                        <a:gd name="connsiteX13" fmla="*/ 19070 w 253779"/>
                        <a:gd name="connsiteY13" fmla="*/ 158020 h 284673"/>
                        <a:gd name="connsiteX14" fmla="*/ 49359 w 253779"/>
                        <a:gd name="connsiteY14" fmla="*/ 177641 h 2846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53779" h="284673">
                          <a:moveTo>
                            <a:pt x="49359" y="177641"/>
                          </a:moveTo>
                          <a:cubicBezTo>
                            <a:pt x="48693" y="176594"/>
                            <a:pt x="33834" y="151829"/>
                            <a:pt x="47550" y="137827"/>
                          </a:cubicBezTo>
                          <a:cubicBezTo>
                            <a:pt x="56694" y="128492"/>
                            <a:pt x="62694" y="145447"/>
                            <a:pt x="73172" y="161354"/>
                          </a:cubicBezTo>
                          <a:cubicBezTo>
                            <a:pt x="78696" y="169736"/>
                            <a:pt x="85554" y="177927"/>
                            <a:pt x="94794" y="181737"/>
                          </a:cubicBezTo>
                          <a:cubicBezTo>
                            <a:pt x="95556" y="182023"/>
                            <a:pt x="96413" y="182404"/>
                            <a:pt x="97175" y="182690"/>
                          </a:cubicBezTo>
                          <a:cubicBezTo>
                            <a:pt x="123178" y="192691"/>
                            <a:pt x="150324" y="191834"/>
                            <a:pt x="159754" y="162306"/>
                          </a:cubicBezTo>
                          <a:cubicBezTo>
                            <a:pt x="169660" y="131159"/>
                            <a:pt x="149562" y="106299"/>
                            <a:pt x="125369" y="88868"/>
                          </a:cubicBezTo>
                          <a:lnTo>
                            <a:pt x="180042" y="0"/>
                          </a:lnTo>
                          <a:cubicBezTo>
                            <a:pt x="220143" y="26575"/>
                            <a:pt x="253194" y="67246"/>
                            <a:pt x="253766" y="129064"/>
                          </a:cubicBezTo>
                          <a:cubicBezTo>
                            <a:pt x="255195" y="286703"/>
                            <a:pt x="141752" y="285845"/>
                            <a:pt x="114510" y="284417"/>
                          </a:cubicBezTo>
                          <a:cubicBezTo>
                            <a:pt x="83935" y="282797"/>
                            <a:pt x="45359" y="257937"/>
                            <a:pt x="21642" y="232410"/>
                          </a:cubicBezTo>
                          <a:cubicBezTo>
                            <a:pt x="4973" y="214313"/>
                            <a:pt x="-4362" y="196025"/>
                            <a:pt x="2020" y="185261"/>
                          </a:cubicBezTo>
                          <a:cubicBezTo>
                            <a:pt x="5544" y="179546"/>
                            <a:pt x="17165" y="188024"/>
                            <a:pt x="28976" y="198787"/>
                          </a:cubicBezTo>
                          <a:cubicBezTo>
                            <a:pt x="27928" y="197263"/>
                            <a:pt x="7354" y="166592"/>
                            <a:pt x="19070" y="158020"/>
                          </a:cubicBezTo>
                          <a:cubicBezTo>
                            <a:pt x="24690" y="154019"/>
                            <a:pt x="36977" y="165068"/>
                            <a:pt x="49359" y="177641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25" name="任意多边形: 形状 12424"/>
                    <p:cNvSpPr/>
                    <p:nvPr/>
                  </p:nvSpPr>
                  <p:spPr>
                    <a:xfrm>
                      <a:off x="3198875" y="4037456"/>
                      <a:ext cx="349281" cy="229838"/>
                    </a:xfrm>
                    <a:custGeom>
                      <a:avLst/>
                      <a:gdLst>
                        <a:gd name="connsiteX0" fmla="*/ 175831 w 349281"/>
                        <a:gd name="connsiteY0" fmla="*/ 52483 h 229838"/>
                        <a:gd name="connsiteX1" fmla="*/ 181070 w 349281"/>
                        <a:gd name="connsiteY1" fmla="*/ 43910 h 229838"/>
                        <a:gd name="connsiteX2" fmla="*/ 181070 w 349281"/>
                        <a:gd name="connsiteY2" fmla="*/ 43910 h 229838"/>
                        <a:gd name="connsiteX3" fmla="*/ 230696 w 349281"/>
                        <a:gd name="connsiteY3" fmla="*/ 41148 h 229838"/>
                        <a:gd name="connsiteX4" fmla="*/ 218694 w 349281"/>
                        <a:gd name="connsiteY4" fmla="*/ 0 h 229838"/>
                        <a:gd name="connsiteX5" fmla="*/ 349282 w 349281"/>
                        <a:gd name="connsiteY5" fmla="*/ 47149 h 229838"/>
                        <a:gd name="connsiteX6" fmla="*/ 294608 w 349281"/>
                        <a:gd name="connsiteY6" fmla="*/ 136017 h 229838"/>
                        <a:gd name="connsiteX7" fmla="*/ 269081 w 349281"/>
                        <a:gd name="connsiteY7" fmla="*/ 120491 h 229838"/>
                        <a:gd name="connsiteX8" fmla="*/ 266795 w 349281"/>
                        <a:gd name="connsiteY8" fmla="*/ 228886 h 229838"/>
                        <a:gd name="connsiteX9" fmla="*/ 266414 w 349281"/>
                        <a:gd name="connsiteY9" fmla="*/ 229838 h 229838"/>
                        <a:gd name="connsiteX10" fmla="*/ 264033 w 349281"/>
                        <a:gd name="connsiteY10" fmla="*/ 228886 h 229838"/>
                        <a:gd name="connsiteX11" fmla="*/ 242411 w 349281"/>
                        <a:gd name="connsiteY11" fmla="*/ 208502 h 229838"/>
                        <a:gd name="connsiteX12" fmla="*/ 259556 w 349281"/>
                        <a:gd name="connsiteY12" fmla="*/ 121825 h 229838"/>
                        <a:gd name="connsiteX13" fmla="*/ 255746 w 349281"/>
                        <a:gd name="connsiteY13" fmla="*/ 116776 h 229838"/>
                        <a:gd name="connsiteX14" fmla="*/ 168783 w 349281"/>
                        <a:gd name="connsiteY14" fmla="*/ 136017 h 229838"/>
                        <a:gd name="connsiteX15" fmla="*/ 168593 w 349281"/>
                        <a:gd name="connsiteY15" fmla="*/ 135160 h 229838"/>
                        <a:gd name="connsiteX16" fmla="*/ 121825 w 349281"/>
                        <a:gd name="connsiteY16" fmla="*/ 69342 h 229838"/>
                        <a:gd name="connsiteX17" fmla="*/ 116491 w 349281"/>
                        <a:gd name="connsiteY17" fmla="*/ 61817 h 229838"/>
                        <a:gd name="connsiteX18" fmla="*/ 108776 w 349281"/>
                        <a:gd name="connsiteY18" fmla="*/ 68294 h 229838"/>
                        <a:gd name="connsiteX19" fmla="*/ 113824 w 349281"/>
                        <a:gd name="connsiteY19" fmla="*/ 75533 h 229838"/>
                        <a:gd name="connsiteX20" fmla="*/ 158020 w 349281"/>
                        <a:gd name="connsiteY20" fmla="*/ 138398 h 229838"/>
                        <a:gd name="connsiteX21" fmla="*/ 156877 w 349281"/>
                        <a:gd name="connsiteY21" fmla="*/ 144113 h 229838"/>
                        <a:gd name="connsiteX22" fmla="*/ 156210 w 349281"/>
                        <a:gd name="connsiteY22" fmla="*/ 144018 h 229838"/>
                        <a:gd name="connsiteX23" fmla="*/ 101822 w 349281"/>
                        <a:gd name="connsiteY23" fmla="*/ 199834 h 229838"/>
                        <a:gd name="connsiteX24" fmla="*/ 88106 w 349281"/>
                        <a:gd name="connsiteY24" fmla="*/ 219361 h 229838"/>
                        <a:gd name="connsiteX25" fmla="*/ 86678 w 349281"/>
                        <a:gd name="connsiteY25" fmla="*/ 128778 h 229838"/>
                        <a:gd name="connsiteX26" fmla="*/ 59150 w 349281"/>
                        <a:gd name="connsiteY26" fmla="*/ 148780 h 229838"/>
                        <a:gd name="connsiteX27" fmla="*/ 0 w 349281"/>
                        <a:gd name="connsiteY27" fmla="*/ 68389 h 229838"/>
                        <a:gd name="connsiteX28" fmla="*/ 126778 w 349281"/>
                        <a:gd name="connsiteY28" fmla="*/ 667 h 229838"/>
                        <a:gd name="connsiteX29" fmla="*/ 119348 w 349281"/>
                        <a:gd name="connsiteY29" fmla="*/ 47149 h 229838"/>
                        <a:gd name="connsiteX30" fmla="*/ 169450 w 349281"/>
                        <a:gd name="connsiteY30" fmla="*/ 43720 h 229838"/>
                        <a:gd name="connsiteX31" fmla="*/ 169450 w 349281"/>
                        <a:gd name="connsiteY31" fmla="*/ 43720 h 229838"/>
                        <a:gd name="connsiteX32" fmla="*/ 175831 w 349281"/>
                        <a:gd name="connsiteY32" fmla="*/ 52483 h 229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349281" h="229838">
                          <a:moveTo>
                            <a:pt x="175831" y="52483"/>
                          </a:moveTo>
                          <a:lnTo>
                            <a:pt x="181070" y="43910"/>
                          </a:lnTo>
                          <a:lnTo>
                            <a:pt x="181070" y="43910"/>
                          </a:lnTo>
                          <a:cubicBezTo>
                            <a:pt x="201930" y="35147"/>
                            <a:pt x="230696" y="41148"/>
                            <a:pt x="230696" y="41148"/>
                          </a:cubicBezTo>
                          <a:lnTo>
                            <a:pt x="218694" y="0"/>
                          </a:lnTo>
                          <a:cubicBezTo>
                            <a:pt x="241649" y="3429"/>
                            <a:pt x="300609" y="14859"/>
                            <a:pt x="349282" y="47149"/>
                          </a:cubicBezTo>
                          <a:lnTo>
                            <a:pt x="294608" y="136017"/>
                          </a:lnTo>
                          <a:cubicBezTo>
                            <a:pt x="286226" y="129921"/>
                            <a:pt x="277368" y="124777"/>
                            <a:pt x="269081" y="120491"/>
                          </a:cubicBezTo>
                          <a:cubicBezTo>
                            <a:pt x="266891" y="193357"/>
                            <a:pt x="266795" y="228886"/>
                            <a:pt x="266795" y="228886"/>
                          </a:cubicBezTo>
                          <a:lnTo>
                            <a:pt x="266414" y="229838"/>
                          </a:lnTo>
                          <a:cubicBezTo>
                            <a:pt x="265652" y="229552"/>
                            <a:pt x="264795" y="229267"/>
                            <a:pt x="264033" y="228886"/>
                          </a:cubicBezTo>
                          <a:cubicBezTo>
                            <a:pt x="254794" y="225076"/>
                            <a:pt x="247936" y="216979"/>
                            <a:pt x="242411" y="208502"/>
                          </a:cubicBezTo>
                          <a:lnTo>
                            <a:pt x="259556" y="121825"/>
                          </a:lnTo>
                          <a:lnTo>
                            <a:pt x="255746" y="116776"/>
                          </a:lnTo>
                          <a:lnTo>
                            <a:pt x="168783" y="136017"/>
                          </a:lnTo>
                          <a:lnTo>
                            <a:pt x="168593" y="135160"/>
                          </a:lnTo>
                          <a:lnTo>
                            <a:pt x="121825" y="69342"/>
                          </a:lnTo>
                          <a:lnTo>
                            <a:pt x="116491" y="61817"/>
                          </a:lnTo>
                          <a:lnTo>
                            <a:pt x="108776" y="68294"/>
                          </a:lnTo>
                          <a:lnTo>
                            <a:pt x="113824" y="75533"/>
                          </a:lnTo>
                          <a:lnTo>
                            <a:pt x="158020" y="138398"/>
                          </a:lnTo>
                          <a:lnTo>
                            <a:pt x="156877" y="144113"/>
                          </a:lnTo>
                          <a:lnTo>
                            <a:pt x="156210" y="144018"/>
                          </a:lnTo>
                          <a:cubicBezTo>
                            <a:pt x="126682" y="144494"/>
                            <a:pt x="101822" y="199834"/>
                            <a:pt x="101822" y="199834"/>
                          </a:cubicBezTo>
                          <a:cubicBezTo>
                            <a:pt x="101822" y="199834"/>
                            <a:pt x="97917" y="209645"/>
                            <a:pt x="88106" y="219361"/>
                          </a:cubicBezTo>
                          <a:lnTo>
                            <a:pt x="86678" y="128778"/>
                          </a:lnTo>
                          <a:cubicBezTo>
                            <a:pt x="86678" y="128778"/>
                            <a:pt x="72962" y="135160"/>
                            <a:pt x="59150" y="148780"/>
                          </a:cubicBezTo>
                          <a:lnTo>
                            <a:pt x="0" y="68389"/>
                          </a:lnTo>
                          <a:cubicBezTo>
                            <a:pt x="45815" y="23146"/>
                            <a:pt x="104680" y="5810"/>
                            <a:pt x="126778" y="667"/>
                          </a:cubicBezTo>
                          <a:lnTo>
                            <a:pt x="119348" y="47149"/>
                          </a:lnTo>
                          <a:cubicBezTo>
                            <a:pt x="119348" y="47149"/>
                            <a:pt x="147638" y="38005"/>
                            <a:pt x="169450" y="43720"/>
                          </a:cubicBezTo>
                          <a:lnTo>
                            <a:pt x="169450" y="43720"/>
                          </a:lnTo>
                          <a:lnTo>
                            <a:pt x="175831" y="52483"/>
                          </a:ln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26" name="任意多边形: 形状 12425"/>
                    <p:cNvSpPr/>
                    <p:nvPr/>
                  </p:nvSpPr>
                  <p:spPr>
                    <a:xfrm>
                      <a:off x="3356800" y="4154232"/>
                      <a:ext cx="101536" cy="27241"/>
                    </a:xfrm>
                    <a:custGeom>
                      <a:avLst/>
                      <a:gdLst>
                        <a:gd name="connsiteX0" fmla="*/ 97727 w 101536"/>
                        <a:gd name="connsiteY0" fmla="*/ 0 h 27241"/>
                        <a:gd name="connsiteX1" fmla="*/ 101537 w 101536"/>
                        <a:gd name="connsiteY1" fmla="*/ 5143 h 27241"/>
                        <a:gd name="connsiteX2" fmla="*/ 5524 w 101536"/>
                        <a:gd name="connsiteY2" fmla="*/ 27242 h 27241"/>
                        <a:gd name="connsiteX3" fmla="*/ 0 w 101536"/>
                        <a:gd name="connsiteY3" fmla="*/ 21717 h 27241"/>
                        <a:gd name="connsiteX4" fmla="*/ 10763 w 101536"/>
                        <a:gd name="connsiteY4" fmla="*/ 19336 h 272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536" h="27241">
                          <a:moveTo>
                            <a:pt x="97727" y="0"/>
                          </a:moveTo>
                          <a:lnTo>
                            <a:pt x="101537" y="5143"/>
                          </a:lnTo>
                          <a:lnTo>
                            <a:pt x="5524" y="27242"/>
                          </a:lnTo>
                          <a:lnTo>
                            <a:pt x="0" y="21717"/>
                          </a:lnTo>
                          <a:lnTo>
                            <a:pt x="10763" y="193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27" name="任意多边形: 形状 12426"/>
                    <p:cNvSpPr/>
                    <p:nvPr/>
                  </p:nvSpPr>
                  <p:spPr>
                    <a:xfrm>
                      <a:off x="3331368" y="4159376"/>
                      <a:ext cx="126968" cy="176212"/>
                    </a:xfrm>
                    <a:custGeom>
                      <a:avLst/>
                      <a:gdLst>
                        <a:gd name="connsiteX0" fmla="*/ 126968 w 126968"/>
                        <a:gd name="connsiteY0" fmla="*/ 0 h 176212"/>
                        <a:gd name="connsiteX1" fmla="*/ 109823 w 126968"/>
                        <a:gd name="connsiteY1" fmla="*/ 86678 h 176212"/>
                        <a:gd name="connsiteX2" fmla="*/ 84201 w 126968"/>
                        <a:gd name="connsiteY2" fmla="*/ 63151 h 176212"/>
                        <a:gd name="connsiteX3" fmla="*/ 86011 w 126968"/>
                        <a:gd name="connsiteY3" fmla="*/ 102965 h 176212"/>
                        <a:gd name="connsiteX4" fmla="*/ 55817 w 126968"/>
                        <a:gd name="connsiteY4" fmla="*/ 83439 h 176212"/>
                        <a:gd name="connsiteX5" fmla="*/ 65723 w 126968"/>
                        <a:gd name="connsiteY5" fmla="*/ 124206 h 176212"/>
                        <a:gd name="connsiteX6" fmla="*/ 38767 w 126968"/>
                        <a:gd name="connsiteY6" fmla="*/ 110681 h 176212"/>
                        <a:gd name="connsiteX7" fmla="*/ 58388 w 126968"/>
                        <a:gd name="connsiteY7" fmla="*/ 157829 h 176212"/>
                        <a:gd name="connsiteX8" fmla="*/ 0 w 126968"/>
                        <a:gd name="connsiteY8" fmla="*/ 176213 h 176212"/>
                        <a:gd name="connsiteX9" fmla="*/ 30861 w 126968"/>
                        <a:gd name="connsiteY9" fmla="*/ 22193 h 176212"/>
                        <a:gd name="connsiteX10" fmla="*/ 126968 w 126968"/>
                        <a:gd name="connsiteY10" fmla="*/ 0 h 1762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6968" h="176212">
                          <a:moveTo>
                            <a:pt x="126968" y="0"/>
                          </a:moveTo>
                          <a:lnTo>
                            <a:pt x="109823" y="86678"/>
                          </a:lnTo>
                          <a:cubicBezTo>
                            <a:pt x="99346" y="70771"/>
                            <a:pt x="93345" y="53816"/>
                            <a:pt x="84201" y="63151"/>
                          </a:cubicBezTo>
                          <a:cubicBezTo>
                            <a:pt x="70485" y="77153"/>
                            <a:pt x="85344" y="101918"/>
                            <a:pt x="86011" y="102965"/>
                          </a:cubicBezTo>
                          <a:cubicBezTo>
                            <a:pt x="73628" y="90488"/>
                            <a:pt x="61341" y="79439"/>
                            <a:pt x="55817" y="83439"/>
                          </a:cubicBezTo>
                          <a:cubicBezTo>
                            <a:pt x="44101" y="92012"/>
                            <a:pt x="64675" y="122682"/>
                            <a:pt x="65723" y="124206"/>
                          </a:cubicBezTo>
                          <a:cubicBezTo>
                            <a:pt x="53912" y="113348"/>
                            <a:pt x="42291" y="104966"/>
                            <a:pt x="38767" y="110681"/>
                          </a:cubicBezTo>
                          <a:cubicBezTo>
                            <a:pt x="32480" y="121349"/>
                            <a:pt x="41719" y="139732"/>
                            <a:pt x="58388" y="157829"/>
                          </a:cubicBezTo>
                          <a:lnTo>
                            <a:pt x="0" y="176213"/>
                          </a:lnTo>
                          <a:lnTo>
                            <a:pt x="30861" y="22193"/>
                          </a:lnTo>
                          <a:lnTo>
                            <a:pt x="12696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28" name="任意多边形: 形状 12427"/>
                    <p:cNvSpPr/>
                    <p:nvPr/>
                  </p:nvSpPr>
                  <p:spPr>
                    <a:xfrm>
                      <a:off x="3307564" y="3786047"/>
                      <a:ext cx="140008" cy="108248"/>
                    </a:xfrm>
                    <a:custGeom>
                      <a:avLst/>
                      <a:gdLst>
                        <a:gd name="connsiteX0" fmla="*/ 21994 w 140008"/>
                        <a:gd name="connsiteY0" fmla="*/ 14617 h 108248"/>
                        <a:gd name="connsiteX1" fmla="*/ 140009 w 140008"/>
                        <a:gd name="connsiteY1" fmla="*/ 20618 h 108248"/>
                        <a:gd name="connsiteX2" fmla="*/ 112862 w 140008"/>
                        <a:gd name="connsiteY2" fmla="*/ 48526 h 108248"/>
                        <a:gd name="connsiteX3" fmla="*/ 50569 w 140008"/>
                        <a:gd name="connsiteY3" fmla="*/ 48907 h 108248"/>
                        <a:gd name="connsiteX4" fmla="*/ 45521 w 140008"/>
                        <a:gd name="connsiteY4" fmla="*/ 64814 h 108248"/>
                        <a:gd name="connsiteX5" fmla="*/ 24280 w 140008"/>
                        <a:gd name="connsiteY5" fmla="*/ 74530 h 108248"/>
                        <a:gd name="connsiteX6" fmla="*/ 37234 w 140008"/>
                        <a:gd name="connsiteY6" fmla="*/ 92056 h 108248"/>
                        <a:gd name="connsiteX7" fmla="*/ 36186 w 140008"/>
                        <a:gd name="connsiteY7" fmla="*/ 108248 h 108248"/>
                        <a:gd name="connsiteX8" fmla="*/ 21994 w 140008"/>
                        <a:gd name="connsiteY8" fmla="*/ 14617 h 1082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0008" h="108248">
                          <a:moveTo>
                            <a:pt x="21994" y="14617"/>
                          </a:moveTo>
                          <a:cubicBezTo>
                            <a:pt x="66571" y="-22625"/>
                            <a:pt x="97622" y="23380"/>
                            <a:pt x="140009" y="20618"/>
                          </a:cubicBezTo>
                          <a:cubicBezTo>
                            <a:pt x="134198" y="35287"/>
                            <a:pt x="124197" y="43859"/>
                            <a:pt x="112862" y="48526"/>
                          </a:cubicBezTo>
                          <a:cubicBezTo>
                            <a:pt x="85430" y="59956"/>
                            <a:pt x="50569" y="48907"/>
                            <a:pt x="50569" y="48907"/>
                          </a:cubicBezTo>
                          <a:lnTo>
                            <a:pt x="45521" y="64814"/>
                          </a:lnTo>
                          <a:cubicBezTo>
                            <a:pt x="45521" y="64814"/>
                            <a:pt x="25232" y="59290"/>
                            <a:pt x="24280" y="74530"/>
                          </a:cubicBezTo>
                          <a:cubicBezTo>
                            <a:pt x="23327" y="89770"/>
                            <a:pt x="37234" y="92056"/>
                            <a:pt x="37234" y="92056"/>
                          </a:cubicBezTo>
                          <a:lnTo>
                            <a:pt x="36186" y="108248"/>
                          </a:lnTo>
                          <a:cubicBezTo>
                            <a:pt x="11230" y="97199"/>
                            <a:pt x="-23155" y="52336"/>
                            <a:pt x="21994" y="1461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29" name="任意多边形: 形状 12428"/>
                    <p:cNvSpPr/>
                    <p:nvPr/>
                  </p:nvSpPr>
                  <p:spPr>
                    <a:xfrm>
                      <a:off x="3379945" y="4036299"/>
                      <a:ext cx="49625" cy="45162"/>
                    </a:xfrm>
                    <a:custGeom>
                      <a:avLst/>
                      <a:gdLst>
                        <a:gd name="connsiteX0" fmla="*/ 37624 w 49625"/>
                        <a:gd name="connsiteY0" fmla="*/ 1252 h 45162"/>
                        <a:gd name="connsiteX1" fmla="*/ 49625 w 49625"/>
                        <a:gd name="connsiteY1" fmla="*/ 42401 h 45162"/>
                        <a:gd name="connsiteX2" fmla="*/ 0 w 49625"/>
                        <a:gd name="connsiteY2" fmla="*/ 45163 h 45162"/>
                        <a:gd name="connsiteX3" fmla="*/ 27623 w 49625"/>
                        <a:gd name="connsiteY3" fmla="*/ 14 h 45162"/>
                        <a:gd name="connsiteX4" fmla="*/ 27623 w 49625"/>
                        <a:gd name="connsiteY4" fmla="*/ 14 h 45162"/>
                        <a:gd name="connsiteX5" fmla="*/ 37624 w 49625"/>
                        <a:gd name="connsiteY5" fmla="*/ 1252 h 45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9625" h="45162">
                          <a:moveTo>
                            <a:pt x="37624" y="1252"/>
                          </a:moveTo>
                          <a:lnTo>
                            <a:pt x="49625" y="42401"/>
                          </a:lnTo>
                          <a:cubicBezTo>
                            <a:pt x="49625" y="42401"/>
                            <a:pt x="20955" y="36400"/>
                            <a:pt x="0" y="45163"/>
                          </a:cubicBezTo>
                          <a:lnTo>
                            <a:pt x="27623" y="14"/>
                          </a:lnTo>
                          <a:lnTo>
                            <a:pt x="27623" y="14"/>
                          </a:lnTo>
                          <a:cubicBezTo>
                            <a:pt x="27718" y="-81"/>
                            <a:pt x="31337" y="300"/>
                            <a:pt x="37624" y="1252"/>
                          </a:cubicBez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30" name="任意多边形: 形状 12429"/>
                    <p:cNvSpPr/>
                    <p:nvPr/>
                  </p:nvSpPr>
                  <p:spPr>
                    <a:xfrm>
                      <a:off x="3331901" y="3834669"/>
                      <a:ext cx="95880" cy="255365"/>
                    </a:xfrm>
                    <a:custGeom>
                      <a:avLst/>
                      <a:gdLst>
                        <a:gd name="connsiteX0" fmla="*/ 61665 w 95880"/>
                        <a:gd name="connsiteY0" fmla="*/ 74676 h 255365"/>
                        <a:gd name="connsiteX1" fmla="*/ 75762 w 95880"/>
                        <a:gd name="connsiteY1" fmla="*/ 201644 h 255365"/>
                        <a:gd name="connsiteX2" fmla="*/ 48140 w 95880"/>
                        <a:gd name="connsiteY2" fmla="*/ 246793 h 255365"/>
                        <a:gd name="connsiteX3" fmla="*/ 48140 w 95880"/>
                        <a:gd name="connsiteY3" fmla="*/ 246793 h 255365"/>
                        <a:gd name="connsiteX4" fmla="*/ 42901 w 95880"/>
                        <a:gd name="connsiteY4" fmla="*/ 255365 h 255365"/>
                        <a:gd name="connsiteX5" fmla="*/ 36329 w 95880"/>
                        <a:gd name="connsiteY5" fmla="*/ 246602 h 255365"/>
                        <a:gd name="connsiteX6" fmla="*/ 36329 w 95880"/>
                        <a:gd name="connsiteY6" fmla="*/ 246602 h 255365"/>
                        <a:gd name="connsiteX7" fmla="*/ 2610 w 95880"/>
                        <a:gd name="connsiteY7" fmla="*/ 201644 h 255365"/>
                        <a:gd name="connsiteX8" fmla="*/ 11945 w 95880"/>
                        <a:gd name="connsiteY8" fmla="*/ 59722 h 255365"/>
                        <a:gd name="connsiteX9" fmla="*/ 12992 w 95880"/>
                        <a:gd name="connsiteY9" fmla="*/ 43529 h 255365"/>
                        <a:gd name="connsiteX10" fmla="*/ 38 w 95880"/>
                        <a:gd name="connsiteY10" fmla="*/ 26003 h 255365"/>
                        <a:gd name="connsiteX11" fmla="*/ 21279 w 95880"/>
                        <a:gd name="connsiteY11" fmla="*/ 16288 h 255365"/>
                        <a:gd name="connsiteX12" fmla="*/ 26327 w 95880"/>
                        <a:gd name="connsiteY12" fmla="*/ 381 h 255365"/>
                        <a:gd name="connsiteX13" fmla="*/ 88621 w 95880"/>
                        <a:gd name="connsiteY13" fmla="*/ 0 h 255365"/>
                        <a:gd name="connsiteX14" fmla="*/ 88811 w 95880"/>
                        <a:gd name="connsiteY14" fmla="*/ 381 h 255365"/>
                        <a:gd name="connsiteX15" fmla="*/ 88811 w 95880"/>
                        <a:gd name="connsiteY15" fmla="*/ 59150 h 255365"/>
                        <a:gd name="connsiteX16" fmla="*/ 61665 w 95880"/>
                        <a:gd name="connsiteY16" fmla="*/ 74676 h 2553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95880" h="255365">
                          <a:moveTo>
                            <a:pt x="61665" y="74676"/>
                          </a:moveTo>
                          <a:lnTo>
                            <a:pt x="75762" y="201644"/>
                          </a:lnTo>
                          <a:lnTo>
                            <a:pt x="48140" y="246793"/>
                          </a:lnTo>
                          <a:lnTo>
                            <a:pt x="48140" y="246793"/>
                          </a:lnTo>
                          <a:lnTo>
                            <a:pt x="42901" y="255365"/>
                          </a:lnTo>
                          <a:lnTo>
                            <a:pt x="36329" y="246602"/>
                          </a:lnTo>
                          <a:lnTo>
                            <a:pt x="36329" y="246602"/>
                          </a:lnTo>
                          <a:lnTo>
                            <a:pt x="2610" y="201644"/>
                          </a:lnTo>
                          <a:lnTo>
                            <a:pt x="11945" y="59722"/>
                          </a:lnTo>
                          <a:lnTo>
                            <a:pt x="12992" y="43529"/>
                          </a:lnTo>
                          <a:cubicBezTo>
                            <a:pt x="12992" y="43529"/>
                            <a:pt x="-819" y="41243"/>
                            <a:pt x="38" y="26003"/>
                          </a:cubicBezTo>
                          <a:cubicBezTo>
                            <a:pt x="991" y="10763"/>
                            <a:pt x="21279" y="16288"/>
                            <a:pt x="21279" y="16288"/>
                          </a:cubicBezTo>
                          <a:lnTo>
                            <a:pt x="26327" y="381"/>
                          </a:lnTo>
                          <a:cubicBezTo>
                            <a:pt x="26327" y="381"/>
                            <a:pt x="61189" y="11335"/>
                            <a:pt x="88621" y="0"/>
                          </a:cubicBezTo>
                          <a:lnTo>
                            <a:pt x="88811" y="381"/>
                          </a:lnTo>
                          <a:cubicBezTo>
                            <a:pt x="88811" y="381"/>
                            <a:pt x="104718" y="34957"/>
                            <a:pt x="88811" y="59150"/>
                          </a:cubicBezTo>
                          <a:cubicBezTo>
                            <a:pt x="81953" y="69342"/>
                            <a:pt x="71476" y="73342"/>
                            <a:pt x="61665" y="74676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31" name="任意多边形: 形状 12430"/>
                    <p:cNvSpPr/>
                    <p:nvPr/>
                  </p:nvSpPr>
                  <p:spPr>
                    <a:xfrm>
                      <a:off x="3318033" y="4036218"/>
                      <a:ext cx="50101" cy="48387"/>
                    </a:xfrm>
                    <a:custGeom>
                      <a:avLst/>
                      <a:gdLst>
                        <a:gd name="connsiteX0" fmla="*/ 16383 w 50101"/>
                        <a:gd name="connsiteY0" fmla="*/ 0 h 48387"/>
                        <a:gd name="connsiteX1" fmla="*/ 50102 w 50101"/>
                        <a:gd name="connsiteY1" fmla="*/ 44958 h 48387"/>
                        <a:gd name="connsiteX2" fmla="*/ 0 w 50101"/>
                        <a:gd name="connsiteY2" fmla="*/ 48387 h 48387"/>
                        <a:gd name="connsiteX3" fmla="*/ 7429 w 50101"/>
                        <a:gd name="connsiteY3" fmla="*/ 1905 h 48387"/>
                        <a:gd name="connsiteX4" fmla="*/ 16383 w 50101"/>
                        <a:gd name="connsiteY4" fmla="*/ 0 h 483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101" h="48387">
                          <a:moveTo>
                            <a:pt x="16383" y="0"/>
                          </a:moveTo>
                          <a:lnTo>
                            <a:pt x="50102" y="44958"/>
                          </a:lnTo>
                          <a:cubicBezTo>
                            <a:pt x="28289" y="39243"/>
                            <a:pt x="0" y="48387"/>
                            <a:pt x="0" y="48387"/>
                          </a:cubicBezTo>
                          <a:lnTo>
                            <a:pt x="7429" y="1905"/>
                          </a:lnTo>
                          <a:cubicBezTo>
                            <a:pt x="13049" y="571"/>
                            <a:pt x="16383" y="0"/>
                            <a:pt x="16383" y="0"/>
                          </a:cubicBez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32" name="任意多边形: 形状 12431"/>
                    <p:cNvSpPr/>
                    <p:nvPr/>
                  </p:nvSpPr>
                  <p:spPr>
                    <a:xfrm>
                      <a:off x="3324986" y="4175949"/>
                      <a:ext cx="37338" cy="159448"/>
                    </a:xfrm>
                    <a:custGeom>
                      <a:avLst/>
                      <a:gdLst>
                        <a:gd name="connsiteX0" fmla="*/ 37338 w 37338"/>
                        <a:gd name="connsiteY0" fmla="*/ 5525 h 159448"/>
                        <a:gd name="connsiteX1" fmla="*/ 6382 w 37338"/>
                        <a:gd name="connsiteY1" fmla="*/ 159449 h 159448"/>
                        <a:gd name="connsiteX2" fmla="*/ 0 w 37338"/>
                        <a:gd name="connsiteY2" fmla="*/ 155829 h 159448"/>
                        <a:gd name="connsiteX3" fmla="*/ 4572 w 37338"/>
                        <a:gd name="connsiteY3" fmla="*/ 133255 h 159448"/>
                        <a:gd name="connsiteX4" fmla="*/ 4572 w 37338"/>
                        <a:gd name="connsiteY4" fmla="*/ 133255 h 159448"/>
                        <a:gd name="connsiteX5" fmla="*/ 30575 w 37338"/>
                        <a:gd name="connsiteY5" fmla="*/ 5620 h 159448"/>
                        <a:gd name="connsiteX6" fmla="*/ 31814 w 37338"/>
                        <a:gd name="connsiteY6" fmla="*/ 0 h 159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338" h="159448">
                          <a:moveTo>
                            <a:pt x="37338" y="5525"/>
                          </a:moveTo>
                          <a:lnTo>
                            <a:pt x="6382" y="159449"/>
                          </a:lnTo>
                          <a:lnTo>
                            <a:pt x="0" y="155829"/>
                          </a:lnTo>
                          <a:lnTo>
                            <a:pt x="4572" y="133255"/>
                          </a:lnTo>
                          <a:lnTo>
                            <a:pt x="4572" y="133255"/>
                          </a:lnTo>
                          <a:lnTo>
                            <a:pt x="30575" y="5620"/>
                          </a:lnTo>
                          <a:lnTo>
                            <a:pt x="31814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33" name="任意多边形: 形状 12432"/>
                    <p:cNvSpPr/>
                    <p:nvPr/>
                  </p:nvSpPr>
                  <p:spPr>
                    <a:xfrm>
                      <a:off x="3136822" y="4105750"/>
                      <a:ext cx="218739" cy="260582"/>
                    </a:xfrm>
                    <a:custGeom>
                      <a:avLst/>
                      <a:gdLst>
                        <a:gd name="connsiteX0" fmla="*/ 218739 w 218739"/>
                        <a:gd name="connsiteY0" fmla="*/ 75819 h 260582"/>
                        <a:gd name="connsiteX1" fmla="*/ 192736 w 218739"/>
                        <a:gd name="connsiteY1" fmla="*/ 203359 h 260582"/>
                        <a:gd name="connsiteX2" fmla="*/ 192736 w 218739"/>
                        <a:gd name="connsiteY2" fmla="*/ 203359 h 260582"/>
                        <a:gd name="connsiteX3" fmla="*/ 104725 w 218739"/>
                        <a:gd name="connsiteY3" fmla="*/ 260033 h 260582"/>
                        <a:gd name="connsiteX4" fmla="*/ 6999 w 218739"/>
                        <a:gd name="connsiteY4" fmla="*/ 99155 h 260582"/>
                        <a:gd name="connsiteX5" fmla="*/ 61863 w 218739"/>
                        <a:gd name="connsiteY5" fmla="*/ 0 h 260582"/>
                        <a:gd name="connsiteX6" fmla="*/ 121013 w 218739"/>
                        <a:gd name="connsiteY6" fmla="*/ 80391 h 260582"/>
                        <a:gd name="connsiteX7" fmla="*/ 94629 w 218739"/>
                        <a:gd name="connsiteY7" fmla="*/ 126778 h 260582"/>
                        <a:gd name="connsiteX8" fmla="*/ 131967 w 218739"/>
                        <a:gd name="connsiteY8" fmla="*/ 163639 h 260582"/>
                        <a:gd name="connsiteX9" fmla="*/ 150064 w 218739"/>
                        <a:gd name="connsiteY9" fmla="*/ 150876 h 260582"/>
                        <a:gd name="connsiteX10" fmla="*/ 163780 w 218739"/>
                        <a:gd name="connsiteY10" fmla="*/ 131350 h 260582"/>
                        <a:gd name="connsiteX11" fmla="*/ 218168 w 218739"/>
                        <a:gd name="connsiteY11" fmla="*/ 75533 h 260582"/>
                        <a:gd name="connsiteX12" fmla="*/ 218739 w 218739"/>
                        <a:gd name="connsiteY12" fmla="*/ 75819 h 2605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218739" h="260582">
                          <a:moveTo>
                            <a:pt x="218739" y="75819"/>
                          </a:moveTo>
                          <a:lnTo>
                            <a:pt x="192736" y="203359"/>
                          </a:lnTo>
                          <a:lnTo>
                            <a:pt x="192736" y="203359"/>
                          </a:lnTo>
                          <a:cubicBezTo>
                            <a:pt x="191593" y="204978"/>
                            <a:pt x="152826" y="255079"/>
                            <a:pt x="104725" y="260033"/>
                          </a:cubicBezTo>
                          <a:cubicBezTo>
                            <a:pt x="59577" y="264700"/>
                            <a:pt x="-24815" y="242030"/>
                            <a:pt x="6999" y="99155"/>
                          </a:cubicBezTo>
                          <a:cubicBezTo>
                            <a:pt x="16524" y="56483"/>
                            <a:pt x="37288" y="24289"/>
                            <a:pt x="61863" y="0"/>
                          </a:cubicBezTo>
                          <a:lnTo>
                            <a:pt x="121013" y="80391"/>
                          </a:lnTo>
                          <a:cubicBezTo>
                            <a:pt x="109964" y="91250"/>
                            <a:pt x="98915" y="106585"/>
                            <a:pt x="94629" y="126778"/>
                          </a:cubicBezTo>
                          <a:cubicBezTo>
                            <a:pt x="84437" y="174593"/>
                            <a:pt x="111964" y="173164"/>
                            <a:pt x="131967" y="163639"/>
                          </a:cubicBezTo>
                          <a:cubicBezTo>
                            <a:pt x="139491" y="160115"/>
                            <a:pt x="145397" y="155543"/>
                            <a:pt x="150064" y="150876"/>
                          </a:cubicBezTo>
                          <a:cubicBezTo>
                            <a:pt x="159875" y="141065"/>
                            <a:pt x="163780" y="131350"/>
                            <a:pt x="163780" y="131350"/>
                          </a:cubicBezTo>
                          <a:cubicBezTo>
                            <a:pt x="163780" y="131350"/>
                            <a:pt x="188640" y="76009"/>
                            <a:pt x="218168" y="75533"/>
                          </a:cubicBezTo>
                          <a:lnTo>
                            <a:pt x="218739" y="75819"/>
                          </a:ln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34" name="任意多边形: 形状 12433"/>
                    <p:cNvSpPr/>
                    <p:nvPr/>
                  </p:nvSpPr>
                  <p:spPr>
                    <a:xfrm>
                      <a:off x="3307555" y="4099369"/>
                      <a:ext cx="13049" cy="13716"/>
                    </a:xfrm>
                    <a:custGeom>
                      <a:avLst/>
                      <a:gdLst>
                        <a:gd name="connsiteX0" fmla="*/ 7715 w 13049"/>
                        <a:gd name="connsiteY0" fmla="*/ 0 h 13716"/>
                        <a:gd name="connsiteX1" fmla="*/ 13049 w 13049"/>
                        <a:gd name="connsiteY1" fmla="*/ 7525 h 13716"/>
                        <a:gd name="connsiteX2" fmla="*/ 5048 w 13049"/>
                        <a:gd name="connsiteY2" fmla="*/ 13716 h 13716"/>
                        <a:gd name="connsiteX3" fmla="*/ 0 w 13049"/>
                        <a:gd name="connsiteY3" fmla="*/ 6477 h 137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049" h="13716">
                          <a:moveTo>
                            <a:pt x="7715" y="0"/>
                          </a:moveTo>
                          <a:lnTo>
                            <a:pt x="13049" y="7525"/>
                          </a:lnTo>
                          <a:lnTo>
                            <a:pt x="5048" y="13716"/>
                          </a:lnTo>
                          <a:lnTo>
                            <a:pt x="0" y="6477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35" name="图形 12092"/>
                  <p:cNvGrpSpPr/>
                  <p:nvPr/>
                </p:nvGrpSpPr>
                <p:grpSpPr>
                  <a:xfrm>
                    <a:off x="3340012" y="3846099"/>
                    <a:ext cx="71464" cy="47529"/>
                    <a:chOff x="3340012" y="3846099"/>
                    <a:chExt cx="71464" cy="47529"/>
                  </a:xfrm>
                  <a:solidFill>
                    <a:srgbClr val="151919"/>
                  </a:solidFill>
                </p:grpSpPr>
                <p:sp>
                  <p:nvSpPr>
                    <p:cNvPr id="12436" name="任意多边形: 形状 12435"/>
                    <p:cNvSpPr/>
                    <p:nvPr/>
                  </p:nvSpPr>
                  <p:spPr>
                    <a:xfrm>
                      <a:off x="3400523" y="3858669"/>
                      <a:ext cx="4951" cy="4958"/>
                    </a:xfrm>
                    <a:custGeom>
                      <a:avLst/>
                      <a:gdLst>
                        <a:gd name="connsiteX0" fmla="*/ 91 w 4951"/>
                        <a:gd name="connsiteY0" fmla="*/ 3146 h 4958"/>
                        <a:gd name="connsiteX1" fmla="*/ 3139 w 4951"/>
                        <a:gd name="connsiteY1" fmla="*/ 4861 h 4958"/>
                        <a:gd name="connsiteX2" fmla="*/ 4854 w 4951"/>
                        <a:gd name="connsiteY2" fmla="*/ 1813 h 4958"/>
                        <a:gd name="connsiteX3" fmla="*/ 1806 w 4951"/>
                        <a:gd name="connsiteY3" fmla="*/ 98 h 4958"/>
                        <a:gd name="connsiteX4" fmla="*/ 91 w 4951"/>
                        <a:gd name="connsiteY4" fmla="*/ 3146 h 49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951" h="4958">
                          <a:moveTo>
                            <a:pt x="91" y="3146"/>
                          </a:moveTo>
                          <a:cubicBezTo>
                            <a:pt x="472" y="4480"/>
                            <a:pt x="1806" y="5242"/>
                            <a:pt x="3139" y="4861"/>
                          </a:cubicBezTo>
                          <a:cubicBezTo>
                            <a:pt x="4473" y="4480"/>
                            <a:pt x="5235" y="3146"/>
                            <a:pt x="4854" y="1813"/>
                          </a:cubicBezTo>
                          <a:cubicBezTo>
                            <a:pt x="4473" y="479"/>
                            <a:pt x="3139" y="-283"/>
                            <a:pt x="1806" y="98"/>
                          </a:cubicBezTo>
                          <a:cubicBezTo>
                            <a:pt x="568" y="479"/>
                            <a:pt x="-290" y="1813"/>
                            <a:pt x="91" y="314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37" name="任意多边形: 形状 12436"/>
                    <p:cNvSpPr/>
                    <p:nvPr/>
                  </p:nvSpPr>
                  <p:spPr>
                    <a:xfrm>
                      <a:off x="3381600" y="3855621"/>
                      <a:ext cx="4920" cy="4958"/>
                    </a:xfrm>
                    <a:custGeom>
                      <a:avLst/>
                      <a:gdLst>
                        <a:gd name="connsiteX0" fmla="*/ 60 w 4920"/>
                        <a:gd name="connsiteY0" fmla="*/ 3146 h 4958"/>
                        <a:gd name="connsiteX1" fmla="*/ 3108 w 4920"/>
                        <a:gd name="connsiteY1" fmla="*/ 4861 h 4958"/>
                        <a:gd name="connsiteX2" fmla="*/ 4822 w 4920"/>
                        <a:gd name="connsiteY2" fmla="*/ 1813 h 4958"/>
                        <a:gd name="connsiteX3" fmla="*/ 1774 w 4920"/>
                        <a:gd name="connsiteY3" fmla="*/ 98 h 4958"/>
                        <a:gd name="connsiteX4" fmla="*/ 60 w 4920"/>
                        <a:gd name="connsiteY4" fmla="*/ 3146 h 49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920" h="4958">
                          <a:moveTo>
                            <a:pt x="60" y="3146"/>
                          </a:moveTo>
                          <a:cubicBezTo>
                            <a:pt x="441" y="4480"/>
                            <a:pt x="1774" y="5242"/>
                            <a:pt x="3108" y="4861"/>
                          </a:cubicBezTo>
                          <a:cubicBezTo>
                            <a:pt x="4442" y="4480"/>
                            <a:pt x="5203" y="3146"/>
                            <a:pt x="4822" y="1813"/>
                          </a:cubicBezTo>
                          <a:cubicBezTo>
                            <a:pt x="4442" y="479"/>
                            <a:pt x="3108" y="-283"/>
                            <a:pt x="1774" y="98"/>
                          </a:cubicBezTo>
                          <a:cubicBezTo>
                            <a:pt x="536" y="479"/>
                            <a:pt x="-226" y="1813"/>
                            <a:pt x="60" y="314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438" name="图形 12092"/>
                    <p:cNvGrpSpPr/>
                    <p:nvPr/>
                  </p:nvGrpSpPr>
                  <p:grpSpPr>
                    <a:xfrm>
                      <a:off x="3340012" y="3846099"/>
                      <a:ext cx="71464" cy="47529"/>
                      <a:chOff x="3340012" y="3846099"/>
                      <a:chExt cx="71464" cy="47529"/>
                    </a:xfrm>
                    <a:solidFill>
                      <a:srgbClr val="151919"/>
                    </a:solidFill>
                  </p:grpSpPr>
                  <p:sp>
                    <p:nvSpPr>
                      <p:cNvPr id="12439" name="任意多边形: 形状 12438"/>
                      <p:cNvSpPr/>
                      <p:nvPr/>
                    </p:nvSpPr>
                    <p:spPr>
                      <a:xfrm>
                        <a:off x="3340012" y="3855859"/>
                        <a:ext cx="16647" cy="17957"/>
                      </a:xfrm>
                      <a:custGeom>
                        <a:avLst/>
                        <a:gdLst>
                          <a:gd name="connsiteX0" fmla="*/ 8405 w 16647"/>
                          <a:gd name="connsiteY0" fmla="*/ 17958 h 17957"/>
                          <a:gd name="connsiteX1" fmla="*/ 7072 w 16647"/>
                          <a:gd name="connsiteY1" fmla="*/ 17100 h 17957"/>
                          <a:gd name="connsiteX2" fmla="*/ 690 w 16647"/>
                          <a:gd name="connsiteY2" fmla="*/ 7766 h 17957"/>
                          <a:gd name="connsiteX3" fmla="*/ 23 w 16647"/>
                          <a:gd name="connsiteY3" fmla="*/ 6147 h 17957"/>
                          <a:gd name="connsiteX4" fmla="*/ 1452 w 16647"/>
                          <a:gd name="connsiteY4" fmla="*/ 5099 h 17957"/>
                          <a:gd name="connsiteX5" fmla="*/ 14311 w 16647"/>
                          <a:gd name="connsiteY5" fmla="*/ 336 h 17957"/>
                          <a:gd name="connsiteX6" fmla="*/ 16311 w 16647"/>
                          <a:gd name="connsiteY6" fmla="*/ 527 h 17957"/>
                          <a:gd name="connsiteX7" fmla="*/ 16121 w 16647"/>
                          <a:gd name="connsiteY7" fmla="*/ 2527 h 17957"/>
                          <a:gd name="connsiteX8" fmla="*/ 4691 w 16647"/>
                          <a:gd name="connsiteY8" fmla="*/ 7671 h 17957"/>
                          <a:gd name="connsiteX9" fmla="*/ 9548 w 16647"/>
                          <a:gd name="connsiteY9" fmla="*/ 15957 h 17957"/>
                          <a:gd name="connsiteX10" fmla="*/ 8786 w 16647"/>
                          <a:gd name="connsiteY10" fmla="*/ 17862 h 17957"/>
                          <a:gd name="connsiteX11" fmla="*/ 8405 w 16647"/>
                          <a:gd name="connsiteY11" fmla="*/ 17958 h 179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6647" h="17957">
                            <a:moveTo>
                              <a:pt x="8405" y="17958"/>
                            </a:moveTo>
                            <a:cubicBezTo>
                              <a:pt x="7834" y="17958"/>
                              <a:pt x="7262" y="17672"/>
                              <a:pt x="7072" y="17100"/>
                            </a:cubicBezTo>
                            <a:cubicBezTo>
                              <a:pt x="6215" y="15100"/>
                              <a:pt x="3452" y="9480"/>
                              <a:pt x="690" y="7766"/>
                            </a:cubicBezTo>
                            <a:cubicBezTo>
                              <a:pt x="119" y="7385"/>
                              <a:pt x="-72" y="6718"/>
                              <a:pt x="23" y="6147"/>
                            </a:cubicBezTo>
                            <a:cubicBezTo>
                              <a:pt x="214" y="5575"/>
                              <a:pt x="785" y="5099"/>
                              <a:pt x="1452" y="5099"/>
                            </a:cubicBezTo>
                            <a:cubicBezTo>
                              <a:pt x="8596" y="5099"/>
                              <a:pt x="14311" y="432"/>
                              <a:pt x="14311" y="336"/>
                            </a:cubicBezTo>
                            <a:cubicBezTo>
                              <a:pt x="14882" y="-140"/>
                              <a:pt x="15835" y="-140"/>
                              <a:pt x="16311" y="527"/>
                            </a:cubicBezTo>
                            <a:cubicBezTo>
                              <a:pt x="16787" y="1098"/>
                              <a:pt x="16787" y="2051"/>
                              <a:pt x="16121" y="2527"/>
                            </a:cubicBezTo>
                            <a:cubicBezTo>
                              <a:pt x="15930" y="2718"/>
                              <a:pt x="11263" y="6528"/>
                              <a:pt x="4691" y="7671"/>
                            </a:cubicBezTo>
                            <a:cubicBezTo>
                              <a:pt x="7453" y="11004"/>
                              <a:pt x="9453" y="15672"/>
                              <a:pt x="9548" y="15957"/>
                            </a:cubicBezTo>
                            <a:cubicBezTo>
                              <a:pt x="9834" y="16719"/>
                              <a:pt x="9548" y="17577"/>
                              <a:pt x="8786" y="17862"/>
                            </a:cubicBezTo>
                            <a:cubicBezTo>
                              <a:pt x="8786" y="17958"/>
                              <a:pt x="8596" y="17958"/>
                              <a:pt x="8405" y="17958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40" name="任意多边形: 形状 12439"/>
                      <p:cNvSpPr/>
                      <p:nvPr/>
                    </p:nvSpPr>
                    <p:spPr>
                      <a:xfrm>
                        <a:off x="3400387" y="3847491"/>
                        <a:ext cx="11089" cy="9085"/>
                      </a:xfrm>
                      <a:custGeom>
                        <a:avLst/>
                        <a:gdLst>
                          <a:gd name="connsiteX0" fmla="*/ 9657 w 11089"/>
                          <a:gd name="connsiteY0" fmla="*/ 9086 h 9085"/>
                          <a:gd name="connsiteX1" fmla="*/ 8419 w 11089"/>
                          <a:gd name="connsiteY1" fmla="*/ 8419 h 9085"/>
                          <a:gd name="connsiteX2" fmla="*/ 1180 w 11089"/>
                          <a:gd name="connsiteY2" fmla="*/ 2894 h 9085"/>
                          <a:gd name="connsiteX3" fmla="*/ 37 w 11089"/>
                          <a:gd name="connsiteY3" fmla="*/ 1180 h 9085"/>
                          <a:gd name="connsiteX4" fmla="*/ 1751 w 11089"/>
                          <a:gd name="connsiteY4" fmla="*/ 37 h 9085"/>
                          <a:gd name="connsiteX5" fmla="*/ 10895 w 11089"/>
                          <a:gd name="connsiteY5" fmla="*/ 6895 h 9085"/>
                          <a:gd name="connsiteX6" fmla="*/ 10419 w 11089"/>
                          <a:gd name="connsiteY6" fmla="*/ 8895 h 9085"/>
                          <a:gd name="connsiteX7" fmla="*/ 9657 w 11089"/>
                          <a:gd name="connsiteY7" fmla="*/ 9086 h 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1089" h="9085">
                            <a:moveTo>
                              <a:pt x="9657" y="9086"/>
                            </a:moveTo>
                            <a:cubicBezTo>
                              <a:pt x="9181" y="9086"/>
                              <a:pt x="8705" y="8800"/>
                              <a:pt x="8419" y="8419"/>
                            </a:cubicBezTo>
                            <a:cubicBezTo>
                              <a:pt x="8419" y="8324"/>
                              <a:pt x="5466" y="3656"/>
                              <a:pt x="1180" y="2894"/>
                            </a:cubicBezTo>
                            <a:cubicBezTo>
                              <a:pt x="418" y="2799"/>
                              <a:pt x="-154" y="2037"/>
                              <a:pt x="37" y="1180"/>
                            </a:cubicBezTo>
                            <a:cubicBezTo>
                              <a:pt x="132" y="418"/>
                              <a:pt x="894" y="-154"/>
                              <a:pt x="1751" y="37"/>
                            </a:cubicBezTo>
                            <a:cubicBezTo>
                              <a:pt x="7371" y="989"/>
                              <a:pt x="10800" y="6609"/>
                              <a:pt x="10895" y="6895"/>
                            </a:cubicBezTo>
                            <a:cubicBezTo>
                              <a:pt x="11276" y="7562"/>
                              <a:pt x="11086" y="8419"/>
                              <a:pt x="10419" y="8895"/>
                            </a:cubicBezTo>
                            <a:cubicBezTo>
                              <a:pt x="10133" y="8990"/>
                              <a:pt x="9848" y="9086"/>
                              <a:pt x="9657" y="908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41" name="任意多边形: 形状 12440"/>
                      <p:cNvSpPr/>
                      <p:nvPr/>
                    </p:nvSpPr>
                    <p:spPr>
                      <a:xfrm>
                        <a:off x="3375775" y="3846099"/>
                        <a:ext cx="14742" cy="6095"/>
                      </a:xfrm>
                      <a:custGeom>
                        <a:avLst/>
                        <a:gdLst>
                          <a:gd name="connsiteX0" fmla="*/ 1408 w 14742"/>
                          <a:gd name="connsiteY0" fmla="*/ 6096 h 6095"/>
                          <a:gd name="connsiteX1" fmla="*/ 265 w 14742"/>
                          <a:gd name="connsiteY1" fmla="*/ 5525 h 6095"/>
                          <a:gd name="connsiteX2" fmla="*/ 646 w 14742"/>
                          <a:gd name="connsiteY2" fmla="*/ 3524 h 6095"/>
                          <a:gd name="connsiteX3" fmla="*/ 13314 w 14742"/>
                          <a:gd name="connsiteY3" fmla="*/ 0 h 6095"/>
                          <a:gd name="connsiteX4" fmla="*/ 14743 w 14742"/>
                          <a:gd name="connsiteY4" fmla="*/ 1429 h 6095"/>
                          <a:gd name="connsiteX5" fmla="*/ 13314 w 14742"/>
                          <a:gd name="connsiteY5" fmla="*/ 2858 h 6095"/>
                          <a:gd name="connsiteX6" fmla="*/ 13314 w 14742"/>
                          <a:gd name="connsiteY6" fmla="*/ 2858 h 6095"/>
                          <a:gd name="connsiteX7" fmla="*/ 2360 w 14742"/>
                          <a:gd name="connsiteY7" fmla="*/ 5906 h 6095"/>
                          <a:gd name="connsiteX8" fmla="*/ 1408 w 14742"/>
                          <a:gd name="connsiteY8" fmla="*/ 6096 h 60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4742" h="6095">
                            <a:moveTo>
                              <a:pt x="1408" y="6096"/>
                            </a:moveTo>
                            <a:cubicBezTo>
                              <a:pt x="931" y="6096"/>
                              <a:pt x="550" y="5906"/>
                              <a:pt x="265" y="5525"/>
                            </a:cubicBezTo>
                            <a:cubicBezTo>
                              <a:pt x="-212" y="4858"/>
                              <a:pt x="-21" y="4001"/>
                              <a:pt x="646" y="3524"/>
                            </a:cubicBezTo>
                            <a:cubicBezTo>
                              <a:pt x="5694" y="0"/>
                              <a:pt x="12933" y="0"/>
                              <a:pt x="13314" y="0"/>
                            </a:cubicBezTo>
                            <a:cubicBezTo>
                              <a:pt x="14076" y="0"/>
                              <a:pt x="14743" y="667"/>
                              <a:pt x="14743" y="1429"/>
                            </a:cubicBezTo>
                            <a:cubicBezTo>
                              <a:pt x="14743" y="2191"/>
                              <a:pt x="14076" y="2858"/>
                              <a:pt x="13314" y="2858"/>
                            </a:cubicBezTo>
                            <a:cubicBezTo>
                              <a:pt x="13314" y="2858"/>
                              <a:pt x="13314" y="2858"/>
                              <a:pt x="13314" y="2858"/>
                            </a:cubicBezTo>
                            <a:cubicBezTo>
                              <a:pt x="13123" y="2858"/>
                              <a:pt x="6646" y="2858"/>
                              <a:pt x="2360" y="5906"/>
                            </a:cubicBezTo>
                            <a:cubicBezTo>
                              <a:pt x="1979" y="6001"/>
                              <a:pt x="1693" y="6096"/>
                              <a:pt x="1408" y="609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42" name="任意多边形: 形状 12441"/>
                      <p:cNvSpPr/>
                      <p:nvPr/>
                    </p:nvSpPr>
                    <p:spPr>
                      <a:xfrm>
                        <a:off x="3386314" y="3863955"/>
                        <a:ext cx="11890" cy="13195"/>
                      </a:xfrm>
                      <a:custGeom>
                        <a:avLst/>
                        <a:gdLst>
                          <a:gd name="connsiteX0" fmla="*/ 7919 w 11890"/>
                          <a:gd name="connsiteY0" fmla="*/ 13195 h 13195"/>
                          <a:gd name="connsiteX1" fmla="*/ 871 w 11890"/>
                          <a:gd name="connsiteY1" fmla="*/ 11481 h 13195"/>
                          <a:gd name="connsiteX2" fmla="*/ 109 w 11890"/>
                          <a:gd name="connsiteY2" fmla="*/ 9576 h 13195"/>
                          <a:gd name="connsiteX3" fmla="*/ 2014 w 11890"/>
                          <a:gd name="connsiteY3" fmla="*/ 8814 h 13195"/>
                          <a:gd name="connsiteX4" fmla="*/ 8967 w 11890"/>
                          <a:gd name="connsiteY4" fmla="*/ 10147 h 13195"/>
                          <a:gd name="connsiteX5" fmla="*/ 4681 w 11890"/>
                          <a:gd name="connsiteY5" fmla="*/ 2337 h 13195"/>
                          <a:gd name="connsiteX6" fmla="*/ 4871 w 11890"/>
                          <a:gd name="connsiteY6" fmla="*/ 336 h 13195"/>
                          <a:gd name="connsiteX7" fmla="*/ 6871 w 11890"/>
                          <a:gd name="connsiteY7" fmla="*/ 527 h 13195"/>
                          <a:gd name="connsiteX8" fmla="*/ 11539 w 11890"/>
                          <a:gd name="connsiteY8" fmla="*/ 11481 h 13195"/>
                          <a:gd name="connsiteX9" fmla="*/ 7919 w 11890"/>
                          <a:gd name="connsiteY9" fmla="*/ 13195 h 131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1890" h="13195">
                            <a:moveTo>
                              <a:pt x="7919" y="13195"/>
                            </a:moveTo>
                            <a:cubicBezTo>
                              <a:pt x="5347" y="13195"/>
                              <a:pt x="2204" y="11957"/>
                              <a:pt x="871" y="11481"/>
                            </a:cubicBezTo>
                            <a:cubicBezTo>
                              <a:pt x="109" y="11195"/>
                              <a:pt x="-177" y="10338"/>
                              <a:pt x="109" y="9576"/>
                            </a:cubicBezTo>
                            <a:cubicBezTo>
                              <a:pt x="394" y="8814"/>
                              <a:pt x="1252" y="8528"/>
                              <a:pt x="2014" y="8814"/>
                            </a:cubicBezTo>
                            <a:cubicBezTo>
                              <a:pt x="5157" y="10147"/>
                              <a:pt x="8491" y="10719"/>
                              <a:pt x="8967" y="10147"/>
                            </a:cubicBezTo>
                            <a:cubicBezTo>
                              <a:pt x="9348" y="9385"/>
                              <a:pt x="7538" y="5861"/>
                              <a:pt x="4681" y="2337"/>
                            </a:cubicBezTo>
                            <a:cubicBezTo>
                              <a:pt x="4204" y="1765"/>
                              <a:pt x="4204" y="813"/>
                              <a:pt x="4871" y="336"/>
                            </a:cubicBezTo>
                            <a:cubicBezTo>
                              <a:pt x="5443" y="-140"/>
                              <a:pt x="6395" y="-140"/>
                              <a:pt x="6871" y="527"/>
                            </a:cubicBezTo>
                            <a:cubicBezTo>
                              <a:pt x="8776" y="2813"/>
                              <a:pt x="13158" y="8528"/>
                              <a:pt x="11539" y="11481"/>
                            </a:cubicBezTo>
                            <a:cubicBezTo>
                              <a:pt x="10872" y="12814"/>
                              <a:pt x="9538" y="13195"/>
                              <a:pt x="7919" y="1319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43" name="任意多边形: 形状 12442"/>
                      <p:cNvSpPr/>
                      <p:nvPr/>
                    </p:nvSpPr>
                    <p:spPr>
                      <a:xfrm>
                        <a:off x="3373013" y="3879267"/>
                        <a:ext cx="24658" cy="14361"/>
                      </a:xfrm>
                      <a:custGeom>
                        <a:avLst/>
                        <a:gdLst>
                          <a:gd name="connsiteX0" fmla="*/ 21696 w 24658"/>
                          <a:gd name="connsiteY0" fmla="*/ 14362 h 14361"/>
                          <a:gd name="connsiteX1" fmla="*/ 265 w 24658"/>
                          <a:gd name="connsiteY1" fmla="*/ 2265 h 14361"/>
                          <a:gd name="connsiteX2" fmla="*/ 646 w 24658"/>
                          <a:gd name="connsiteY2" fmla="*/ 265 h 14361"/>
                          <a:gd name="connsiteX3" fmla="*/ 2646 w 24658"/>
                          <a:gd name="connsiteY3" fmla="*/ 646 h 14361"/>
                          <a:gd name="connsiteX4" fmla="*/ 23029 w 24658"/>
                          <a:gd name="connsiteY4" fmla="*/ 11504 h 14361"/>
                          <a:gd name="connsiteX5" fmla="*/ 24649 w 24658"/>
                          <a:gd name="connsiteY5" fmla="*/ 12742 h 14361"/>
                          <a:gd name="connsiteX6" fmla="*/ 23410 w 24658"/>
                          <a:gd name="connsiteY6" fmla="*/ 14362 h 14361"/>
                          <a:gd name="connsiteX7" fmla="*/ 21696 w 24658"/>
                          <a:gd name="connsiteY7" fmla="*/ 14362 h 143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4658" h="14361">
                            <a:moveTo>
                              <a:pt x="21696" y="14362"/>
                            </a:moveTo>
                            <a:cubicBezTo>
                              <a:pt x="17791" y="14362"/>
                              <a:pt x="8075" y="13219"/>
                              <a:pt x="265" y="2265"/>
                            </a:cubicBezTo>
                            <a:cubicBezTo>
                              <a:pt x="-212" y="1598"/>
                              <a:pt x="-21" y="741"/>
                              <a:pt x="646" y="265"/>
                            </a:cubicBezTo>
                            <a:cubicBezTo>
                              <a:pt x="1312" y="-212"/>
                              <a:pt x="2170" y="-21"/>
                              <a:pt x="2646" y="646"/>
                            </a:cubicBezTo>
                            <a:cubicBezTo>
                              <a:pt x="11314" y="12837"/>
                              <a:pt x="22553" y="11599"/>
                              <a:pt x="23029" y="11504"/>
                            </a:cubicBezTo>
                            <a:cubicBezTo>
                              <a:pt x="23791" y="11409"/>
                              <a:pt x="24553" y="11980"/>
                              <a:pt x="24649" y="12742"/>
                            </a:cubicBezTo>
                            <a:cubicBezTo>
                              <a:pt x="24744" y="13504"/>
                              <a:pt x="24172" y="14266"/>
                              <a:pt x="23410" y="14362"/>
                            </a:cubicBezTo>
                            <a:cubicBezTo>
                              <a:pt x="23220" y="14266"/>
                              <a:pt x="22648" y="14362"/>
                              <a:pt x="21696" y="14362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44" name="任意多边形: 形状 12443"/>
                      <p:cNvSpPr/>
                      <p:nvPr/>
                    </p:nvSpPr>
                    <p:spPr>
                      <a:xfrm>
                        <a:off x="3370216" y="3878004"/>
                        <a:ext cx="9833" cy="6480"/>
                      </a:xfrm>
                      <a:custGeom>
                        <a:avLst/>
                        <a:gdLst>
                          <a:gd name="connsiteX0" fmla="*/ 1442 w 9833"/>
                          <a:gd name="connsiteY0" fmla="*/ 6480 h 6480"/>
                          <a:gd name="connsiteX1" fmla="*/ 871 w 9833"/>
                          <a:gd name="connsiteY1" fmla="*/ 6385 h 6480"/>
                          <a:gd name="connsiteX2" fmla="*/ 109 w 9833"/>
                          <a:gd name="connsiteY2" fmla="*/ 4480 h 6480"/>
                          <a:gd name="connsiteX3" fmla="*/ 8491 w 9833"/>
                          <a:gd name="connsiteY3" fmla="*/ 3 h 6480"/>
                          <a:gd name="connsiteX4" fmla="*/ 9824 w 9833"/>
                          <a:gd name="connsiteY4" fmla="*/ 1527 h 6480"/>
                          <a:gd name="connsiteX5" fmla="*/ 8300 w 9833"/>
                          <a:gd name="connsiteY5" fmla="*/ 2861 h 6480"/>
                          <a:gd name="connsiteX6" fmla="*/ 2776 w 9833"/>
                          <a:gd name="connsiteY6" fmla="*/ 5623 h 6480"/>
                          <a:gd name="connsiteX7" fmla="*/ 1442 w 9833"/>
                          <a:gd name="connsiteY7" fmla="*/ 6480 h 64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9833" h="6480">
                            <a:moveTo>
                              <a:pt x="1442" y="6480"/>
                            </a:moveTo>
                            <a:cubicBezTo>
                              <a:pt x="1252" y="6480"/>
                              <a:pt x="1061" y="6480"/>
                              <a:pt x="871" y="6385"/>
                            </a:cubicBezTo>
                            <a:cubicBezTo>
                              <a:pt x="109" y="6099"/>
                              <a:pt x="-177" y="5242"/>
                              <a:pt x="109" y="4480"/>
                            </a:cubicBezTo>
                            <a:cubicBezTo>
                              <a:pt x="2204" y="-282"/>
                              <a:pt x="8205" y="3"/>
                              <a:pt x="8491" y="3"/>
                            </a:cubicBezTo>
                            <a:cubicBezTo>
                              <a:pt x="9253" y="98"/>
                              <a:pt x="9919" y="765"/>
                              <a:pt x="9824" y="1527"/>
                            </a:cubicBezTo>
                            <a:cubicBezTo>
                              <a:pt x="9729" y="2289"/>
                              <a:pt x="9062" y="2956"/>
                              <a:pt x="8300" y="2861"/>
                            </a:cubicBezTo>
                            <a:cubicBezTo>
                              <a:pt x="8300" y="2861"/>
                              <a:pt x="4109" y="2670"/>
                              <a:pt x="2776" y="5623"/>
                            </a:cubicBezTo>
                            <a:cubicBezTo>
                              <a:pt x="2490" y="6194"/>
                              <a:pt x="1918" y="6480"/>
                              <a:pt x="1442" y="648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2445" name="任意多边形: 形状 12444"/>
                  <p:cNvSpPr/>
                  <p:nvPr/>
                </p:nvSpPr>
                <p:spPr>
                  <a:xfrm>
                    <a:off x="3367372" y="4099369"/>
                    <a:ext cx="6476" cy="6476"/>
                  </a:xfrm>
                  <a:custGeom>
                    <a:avLst/>
                    <a:gdLst>
                      <a:gd name="connsiteX0" fmla="*/ 6477 w 6476"/>
                      <a:gd name="connsiteY0" fmla="*/ 3238 h 6476"/>
                      <a:gd name="connsiteX1" fmla="*/ 3239 w 6476"/>
                      <a:gd name="connsiteY1" fmla="*/ 6477 h 6476"/>
                      <a:gd name="connsiteX2" fmla="*/ 0 w 6476"/>
                      <a:gd name="connsiteY2" fmla="*/ 3238 h 6476"/>
                      <a:gd name="connsiteX3" fmla="*/ 3239 w 6476"/>
                      <a:gd name="connsiteY3" fmla="*/ 0 h 6476"/>
                      <a:gd name="connsiteX4" fmla="*/ 6477 w 6476"/>
                      <a:gd name="connsiteY4" fmla="*/ 3238 h 6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6" h="6476">
                        <a:moveTo>
                          <a:pt x="6477" y="3238"/>
                        </a:moveTo>
                        <a:cubicBezTo>
                          <a:pt x="6477" y="5048"/>
                          <a:pt x="5048" y="6477"/>
                          <a:pt x="3239" y="6477"/>
                        </a:cubicBezTo>
                        <a:cubicBezTo>
                          <a:pt x="1429" y="6477"/>
                          <a:pt x="0" y="5048"/>
                          <a:pt x="0" y="3238"/>
                        </a:cubicBezTo>
                        <a:cubicBezTo>
                          <a:pt x="0" y="1429"/>
                          <a:pt x="1429" y="0"/>
                          <a:pt x="3239" y="0"/>
                        </a:cubicBezTo>
                        <a:cubicBezTo>
                          <a:pt x="5048" y="0"/>
                          <a:pt x="6477" y="1429"/>
                          <a:pt x="6477" y="323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6" name="任意多边形: 形状 12445"/>
                  <p:cNvSpPr/>
                  <p:nvPr/>
                </p:nvSpPr>
                <p:spPr>
                  <a:xfrm>
                    <a:off x="3367372" y="4121467"/>
                    <a:ext cx="6476" cy="6477"/>
                  </a:xfrm>
                  <a:custGeom>
                    <a:avLst/>
                    <a:gdLst>
                      <a:gd name="connsiteX0" fmla="*/ 6477 w 6476"/>
                      <a:gd name="connsiteY0" fmla="*/ 3238 h 6477"/>
                      <a:gd name="connsiteX1" fmla="*/ 3238 w 6476"/>
                      <a:gd name="connsiteY1" fmla="*/ 6477 h 6477"/>
                      <a:gd name="connsiteX2" fmla="*/ 0 w 6476"/>
                      <a:gd name="connsiteY2" fmla="*/ 3238 h 6477"/>
                      <a:gd name="connsiteX3" fmla="*/ 3238 w 6476"/>
                      <a:gd name="connsiteY3" fmla="*/ 0 h 6477"/>
                      <a:gd name="connsiteX4" fmla="*/ 6477 w 6476"/>
                      <a:gd name="connsiteY4" fmla="*/ 3238 h 6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6" h="6477">
                        <a:moveTo>
                          <a:pt x="6477" y="3238"/>
                        </a:moveTo>
                        <a:cubicBezTo>
                          <a:pt x="6477" y="5027"/>
                          <a:pt x="5027" y="6477"/>
                          <a:pt x="3238" y="6477"/>
                        </a:cubicBezTo>
                        <a:cubicBezTo>
                          <a:pt x="1450" y="6477"/>
                          <a:pt x="0" y="5027"/>
                          <a:pt x="0" y="3238"/>
                        </a:cubicBezTo>
                        <a:cubicBezTo>
                          <a:pt x="0" y="1450"/>
                          <a:pt x="1450" y="0"/>
                          <a:pt x="3238" y="0"/>
                        </a:cubicBezTo>
                        <a:cubicBezTo>
                          <a:pt x="5027" y="0"/>
                          <a:pt x="6477" y="1450"/>
                          <a:pt x="6477" y="323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7" name="任意多边形: 形状 12446"/>
                  <p:cNvSpPr/>
                  <p:nvPr/>
                </p:nvSpPr>
                <p:spPr>
                  <a:xfrm>
                    <a:off x="3399081" y="4153752"/>
                    <a:ext cx="12253" cy="25340"/>
                  </a:xfrm>
                  <a:custGeom>
                    <a:avLst/>
                    <a:gdLst>
                      <a:gd name="connsiteX0" fmla="*/ 5534 w 12253"/>
                      <a:gd name="connsiteY0" fmla="*/ 25341 h 25340"/>
                      <a:gd name="connsiteX1" fmla="*/ 3533 w 12253"/>
                      <a:gd name="connsiteY1" fmla="*/ 24865 h 25340"/>
                      <a:gd name="connsiteX2" fmla="*/ 3057 w 12253"/>
                      <a:gd name="connsiteY2" fmla="*/ 22865 h 25340"/>
                      <a:gd name="connsiteX3" fmla="*/ 5057 w 12253"/>
                      <a:gd name="connsiteY3" fmla="*/ 22388 h 25340"/>
                      <a:gd name="connsiteX4" fmla="*/ 7439 w 12253"/>
                      <a:gd name="connsiteY4" fmla="*/ 21436 h 25340"/>
                      <a:gd name="connsiteX5" fmla="*/ 8582 w 12253"/>
                      <a:gd name="connsiteY5" fmla="*/ 9053 h 25340"/>
                      <a:gd name="connsiteX6" fmla="*/ 5629 w 12253"/>
                      <a:gd name="connsiteY6" fmla="*/ 2862 h 25340"/>
                      <a:gd name="connsiteX7" fmla="*/ 2867 w 12253"/>
                      <a:gd name="connsiteY7" fmla="*/ 12101 h 25340"/>
                      <a:gd name="connsiteX8" fmla="*/ 1343 w 12253"/>
                      <a:gd name="connsiteY8" fmla="*/ 13435 h 25340"/>
                      <a:gd name="connsiteX9" fmla="*/ 9 w 12253"/>
                      <a:gd name="connsiteY9" fmla="*/ 11911 h 25340"/>
                      <a:gd name="connsiteX10" fmla="*/ 5534 w 12253"/>
                      <a:gd name="connsiteY10" fmla="*/ 4 h 25340"/>
                      <a:gd name="connsiteX11" fmla="*/ 10106 w 12253"/>
                      <a:gd name="connsiteY11" fmla="*/ 4291 h 25340"/>
                      <a:gd name="connsiteX12" fmla="*/ 9534 w 12253"/>
                      <a:gd name="connsiteY12" fmla="*/ 23436 h 25340"/>
                      <a:gd name="connsiteX13" fmla="*/ 5534 w 12253"/>
                      <a:gd name="connsiteY13" fmla="*/ 25341 h 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253" h="25340">
                        <a:moveTo>
                          <a:pt x="5534" y="25341"/>
                        </a:moveTo>
                        <a:cubicBezTo>
                          <a:pt x="4391" y="25341"/>
                          <a:pt x="3533" y="24865"/>
                          <a:pt x="3533" y="24865"/>
                        </a:cubicBezTo>
                        <a:cubicBezTo>
                          <a:pt x="2867" y="24484"/>
                          <a:pt x="2581" y="23531"/>
                          <a:pt x="3057" y="22865"/>
                        </a:cubicBezTo>
                        <a:cubicBezTo>
                          <a:pt x="3438" y="22198"/>
                          <a:pt x="4391" y="21912"/>
                          <a:pt x="5057" y="22388"/>
                        </a:cubicBezTo>
                        <a:cubicBezTo>
                          <a:pt x="5153" y="22483"/>
                          <a:pt x="6105" y="22865"/>
                          <a:pt x="7439" y="21436"/>
                        </a:cubicBezTo>
                        <a:cubicBezTo>
                          <a:pt x="9439" y="19531"/>
                          <a:pt x="9915" y="14483"/>
                          <a:pt x="8582" y="9053"/>
                        </a:cubicBezTo>
                        <a:cubicBezTo>
                          <a:pt x="7629" y="5053"/>
                          <a:pt x="6105" y="3053"/>
                          <a:pt x="5629" y="2862"/>
                        </a:cubicBezTo>
                        <a:cubicBezTo>
                          <a:pt x="4486" y="2957"/>
                          <a:pt x="3152" y="7434"/>
                          <a:pt x="2867" y="12101"/>
                        </a:cubicBezTo>
                        <a:cubicBezTo>
                          <a:pt x="2867" y="12863"/>
                          <a:pt x="2105" y="13530"/>
                          <a:pt x="1343" y="13435"/>
                        </a:cubicBezTo>
                        <a:cubicBezTo>
                          <a:pt x="581" y="13435"/>
                          <a:pt x="-86" y="12673"/>
                          <a:pt x="9" y="11911"/>
                        </a:cubicBezTo>
                        <a:cubicBezTo>
                          <a:pt x="200" y="9149"/>
                          <a:pt x="962" y="290"/>
                          <a:pt x="5534" y="4"/>
                        </a:cubicBezTo>
                        <a:cubicBezTo>
                          <a:pt x="7248" y="-91"/>
                          <a:pt x="8772" y="1338"/>
                          <a:pt x="10106" y="4291"/>
                        </a:cubicBezTo>
                        <a:cubicBezTo>
                          <a:pt x="12487" y="9815"/>
                          <a:pt x="13630" y="19531"/>
                          <a:pt x="9534" y="23436"/>
                        </a:cubicBezTo>
                        <a:cubicBezTo>
                          <a:pt x="8010" y="24960"/>
                          <a:pt x="6677" y="25341"/>
                          <a:pt x="5534" y="25341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8" name="任意多边形: 形状 12447"/>
                  <p:cNvSpPr/>
                  <p:nvPr/>
                </p:nvSpPr>
                <p:spPr>
                  <a:xfrm>
                    <a:off x="3400424" y="4174616"/>
                    <a:ext cx="6095" cy="6095"/>
                  </a:xfrm>
                  <a:custGeom>
                    <a:avLst/>
                    <a:gdLst>
                      <a:gd name="connsiteX0" fmla="*/ 6096 w 6095"/>
                      <a:gd name="connsiteY0" fmla="*/ 3048 h 6095"/>
                      <a:gd name="connsiteX1" fmla="*/ 3048 w 6095"/>
                      <a:gd name="connsiteY1" fmla="*/ 6096 h 6095"/>
                      <a:gd name="connsiteX2" fmla="*/ 0 w 6095"/>
                      <a:gd name="connsiteY2" fmla="*/ 3048 h 6095"/>
                      <a:gd name="connsiteX3" fmla="*/ 3048 w 6095"/>
                      <a:gd name="connsiteY3" fmla="*/ 0 h 6095"/>
                      <a:gd name="connsiteX4" fmla="*/ 6096 w 6095"/>
                      <a:gd name="connsiteY4" fmla="*/ 3048 h 6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95" h="6095">
                        <a:moveTo>
                          <a:pt x="6096" y="3048"/>
                        </a:moveTo>
                        <a:cubicBezTo>
                          <a:pt x="6096" y="4667"/>
                          <a:pt x="4763" y="6096"/>
                          <a:pt x="3048" y="6096"/>
                        </a:cubicBezTo>
                        <a:cubicBezTo>
                          <a:pt x="1429" y="6096"/>
                          <a:pt x="0" y="4763"/>
                          <a:pt x="0" y="3048"/>
                        </a:cubicBezTo>
                        <a:cubicBezTo>
                          <a:pt x="0" y="1429"/>
                          <a:pt x="1333" y="0"/>
                          <a:pt x="3048" y="0"/>
                        </a:cubicBezTo>
                        <a:cubicBezTo>
                          <a:pt x="4763" y="0"/>
                          <a:pt x="6096" y="1333"/>
                          <a:pt x="6096" y="3048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9" name="任意多边形: 形状 12448"/>
                  <p:cNvSpPr/>
                  <p:nvPr/>
                </p:nvSpPr>
                <p:spPr>
                  <a:xfrm>
                    <a:off x="3383460" y="4157181"/>
                    <a:ext cx="12253" cy="25340"/>
                  </a:xfrm>
                  <a:custGeom>
                    <a:avLst/>
                    <a:gdLst>
                      <a:gd name="connsiteX0" fmla="*/ 5534 w 12253"/>
                      <a:gd name="connsiteY0" fmla="*/ 25341 h 25340"/>
                      <a:gd name="connsiteX1" fmla="*/ 3533 w 12253"/>
                      <a:gd name="connsiteY1" fmla="*/ 24865 h 25340"/>
                      <a:gd name="connsiteX2" fmla="*/ 3057 w 12253"/>
                      <a:gd name="connsiteY2" fmla="*/ 22865 h 25340"/>
                      <a:gd name="connsiteX3" fmla="*/ 5057 w 12253"/>
                      <a:gd name="connsiteY3" fmla="*/ 22388 h 25340"/>
                      <a:gd name="connsiteX4" fmla="*/ 7439 w 12253"/>
                      <a:gd name="connsiteY4" fmla="*/ 21436 h 25340"/>
                      <a:gd name="connsiteX5" fmla="*/ 8582 w 12253"/>
                      <a:gd name="connsiteY5" fmla="*/ 9053 h 25340"/>
                      <a:gd name="connsiteX6" fmla="*/ 5629 w 12253"/>
                      <a:gd name="connsiteY6" fmla="*/ 2862 h 25340"/>
                      <a:gd name="connsiteX7" fmla="*/ 2867 w 12253"/>
                      <a:gd name="connsiteY7" fmla="*/ 12101 h 25340"/>
                      <a:gd name="connsiteX8" fmla="*/ 1343 w 12253"/>
                      <a:gd name="connsiteY8" fmla="*/ 13435 h 25340"/>
                      <a:gd name="connsiteX9" fmla="*/ 9 w 12253"/>
                      <a:gd name="connsiteY9" fmla="*/ 11911 h 25340"/>
                      <a:gd name="connsiteX10" fmla="*/ 5534 w 12253"/>
                      <a:gd name="connsiteY10" fmla="*/ 4 h 25340"/>
                      <a:gd name="connsiteX11" fmla="*/ 10106 w 12253"/>
                      <a:gd name="connsiteY11" fmla="*/ 4291 h 25340"/>
                      <a:gd name="connsiteX12" fmla="*/ 9534 w 12253"/>
                      <a:gd name="connsiteY12" fmla="*/ 23436 h 25340"/>
                      <a:gd name="connsiteX13" fmla="*/ 5534 w 12253"/>
                      <a:gd name="connsiteY13" fmla="*/ 25341 h 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253" h="25340">
                        <a:moveTo>
                          <a:pt x="5534" y="25341"/>
                        </a:moveTo>
                        <a:cubicBezTo>
                          <a:pt x="4391" y="25341"/>
                          <a:pt x="3533" y="24865"/>
                          <a:pt x="3533" y="24865"/>
                        </a:cubicBezTo>
                        <a:cubicBezTo>
                          <a:pt x="2867" y="24484"/>
                          <a:pt x="2581" y="23531"/>
                          <a:pt x="3057" y="22865"/>
                        </a:cubicBezTo>
                        <a:cubicBezTo>
                          <a:pt x="3438" y="22198"/>
                          <a:pt x="4391" y="21912"/>
                          <a:pt x="5057" y="22388"/>
                        </a:cubicBezTo>
                        <a:cubicBezTo>
                          <a:pt x="5153" y="22483"/>
                          <a:pt x="6105" y="22865"/>
                          <a:pt x="7439" y="21436"/>
                        </a:cubicBezTo>
                        <a:cubicBezTo>
                          <a:pt x="9439" y="19531"/>
                          <a:pt x="9915" y="14483"/>
                          <a:pt x="8582" y="9053"/>
                        </a:cubicBezTo>
                        <a:cubicBezTo>
                          <a:pt x="7629" y="5053"/>
                          <a:pt x="6105" y="2957"/>
                          <a:pt x="5629" y="2862"/>
                        </a:cubicBezTo>
                        <a:cubicBezTo>
                          <a:pt x="4486" y="2957"/>
                          <a:pt x="3152" y="7434"/>
                          <a:pt x="2867" y="12101"/>
                        </a:cubicBezTo>
                        <a:cubicBezTo>
                          <a:pt x="2867" y="12863"/>
                          <a:pt x="2105" y="13530"/>
                          <a:pt x="1343" y="13435"/>
                        </a:cubicBezTo>
                        <a:cubicBezTo>
                          <a:pt x="581" y="13435"/>
                          <a:pt x="-86" y="12673"/>
                          <a:pt x="9" y="11911"/>
                        </a:cubicBezTo>
                        <a:cubicBezTo>
                          <a:pt x="200" y="9149"/>
                          <a:pt x="962" y="290"/>
                          <a:pt x="5534" y="4"/>
                        </a:cubicBezTo>
                        <a:cubicBezTo>
                          <a:pt x="7248" y="-91"/>
                          <a:pt x="8772" y="1338"/>
                          <a:pt x="10106" y="4291"/>
                        </a:cubicBezTo>
                        <a:cubicBezTo>
                          <a:pt x="12487" y="9815"/>
                          <a:pt x="13630" y="19531"/>
                          <a:pt x="9534" y="23436"/>
                        </a:cubicBezTo>
                        <a:cubicBezTo>
                          <a:pt x="8010" y="24960"/>
                          <a:pt x="6677" y="25341"/>
                          <a:pt x="5534" y="25341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0" name="任意多边形: 形状 12449"/>
                  <p:cNvSpPr/>
                  <p:nvPr/>
                </p:nvSpPr>
                <p:spPr>
                  <a:xfrm>
                    <a:off x="3384803" y="4178045"/>
                    <a:ext cx="6095" cy="6095"/>
                  </a:xfrm>
                  <a:custGeom>
                    <a:avLst/>
                    <a:gdLst>
                      <a:gd name="connsiteX0" fmla="*/ 6096 w 6095"/>
                      <a:gd name="connsiteY0" fmla="*/ 3048 h 6095"/>
                      <a:gd name="connsiteX1" fmla="*/ 3048 w 6095"/>
                      <a:gd name="connsiteY1" fmla="*/ 6096 h 6095"/>
                      <a:gd name="connsiteX2" fmla="*/ 0 w 6095"/>
                      <a:gd name="connsiteY2" fmla="*/ 3048 h 6095"/>
                      <a:gd name="connsiteX3" fmla="*/ 3048 w 6095"/>
                      <a:gd name="connsiteY3" fmla="*/ 0 h 6095"/>
                      <a:gd name="connsiteX4" fmla="*/ 6096 w 6095"/>
                      <a:gd name="connsiteY4" fmla="*/ 3048 h 6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95" h="6095">
                        <a:moveTo>
                          <a:pt x="6096" y="3048"/>
                        </a:moveTo>
                        <a:cubicBezTo>
                          <a:pt x="6096" y="4667"/>
                          <a:pt x="4763" y="6096"/>
                          <a:pt x="3048" y="6096"/>
                        </a:cubicBezTo>
                        <a:cubicBezTo>
                          <a:pt x="1333" y="6096"/>
                          <a:pt x="0" y="4763"/>
                          <a:pt x="0" y="3048"/>
                        </a:cubicBezTo>
                        <a:cubicBezTo>
                          <a:pt x="0" y="1429"/>
                          <a:pt x="1333" y="0"/>
                          <a:pt x="3048" y="0"/>
                        </a:cubicBezTo>
                        <a:cubicBezTo>
                          <a:pt x="4763" y="0"/>
                          <a:pt x="6096" y="1333"/>
                          <a:pt x="6096" y="3048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1" name="任意多边形: 形状 12450"/>
                  <p:cNvSpPr/>
                  <p:nvPr/>
                </p:nvSpPr>
                <p:spPr>
                  <a:xfrm>
                    <a:off x="3367744" y="4160419"/>
                    <a:ext cx="12253" cy="25340"/>
                  </a:xfrm>
                  <a:custGeom>
                    <a:avLst/>
                    <a:gdLst>
                      <a:gd name="connsiteX0" fmla="*/ 5534 w 12253"/>
                      <a:gd name="connsiteY0" fmla="*/ 25341 h 25340"/>
                      <a:gd name="connsiteX1" fmla="*/ 3533 w 12253"/>
                      <a:gd name="connsiteY1" fmla="*/ 24865 h 25340"/>
                      <a:gd name="connsiteX2" fmla="*/ 3057 w 12253"/>
                      <a:gd name="connsiteY2" fmla="*/ 22865 h 25340"/>
                      <a:gd name="connsiteX3" fmla="*/ 5057 w 12253"/>
                      <a:gd name="connsiteY3" fmla="*/ 22388 h 25340"/>
                      <a:gd name="connsiteX4" fmla="*/ 7439 w 12253"/>
                      <a:gd name="connsiteY4" fmla="*/ 21436 h 25340"/>
                      <a:gd name="connsiteX5" fmla="*/ 8582 w 12253"/>
                      <a:gd name="connsiteY5" fmla="*/ 9053 h 25340"/>
                      <a:gd name="connsiteX6" fmla="*/ 5629 w 12253"/>
                      <a:gd name="connsiteY6" fmla="*/ 2862 h 25340"/>
                      <a:gd name="connsiteX7" fmla="*/ 2867 w 12253"/>
                      <a:gd name="connsiteY7" fmla="*/ 12101 h 25340"/>
                      <a:gd name="connsiteX8" fmla="*/ 1343 w 12253"/>
                      <a:gd name="connsiteY8" fmla="*/ 13435 h 25340"/>
                      <a:gd name="connsiteX9" fmla="*/ 9 w 12253"/>
                      <a:gd name="connsiteY9" fmla="*/ 11911 h 25340"/>
                      <a:gd name="connsiteX10" fmla="*/ 5534 w 12253"/>
                      <a:gd name="connsiteY10" fmla="*/ 4 h 25340"/>
                      <a:gd name="connsiteX11" fmla="*/ 10106 w 12253"/>
                      <a:gd name="connsiteY11" fmla="*/ 4291 h 25340"/>
                      <a:gd name="connsiteX12" fmla="*/ 9534 w 12253"/>
                      <a:gd name="connsiteY12" fmla="*/ 23436 h 25340"/>
                      <a:gd name="connsiteX13" fmla="*/ 5534 w 12253"/>
                      <a:gd name="connsiteY13" fmla="*/ 25341 h 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253" h="25340">
                        <a:moveTo>
                          <a:pt x="5534" y="25341"/>
                        </a:moveTo>
                        <a:cubicBezTo>
                          <a:pt x="4391" y="25341"/>
                          <a:pt x="3533" y="24865"/>
                          <a:pt x="3533" y="24865"/>
                        </a:cubicBezTo>
                        <a:cubicBezTo>
                          <a:pt x="2867" y="24484"/>
                          <a:pt x="2581" y="23531"/>
                          <a:pt x="3057" y="22865"/>
                        </a:cubicBezTo>
                        <a:cubicBezTo>
                          <a:pt x="3438" y="22198"/>
                          <a:pt x="4391" y="21912"/>
                          <a:pt x="5057" y="22388"/>
                        </a:cubicBezTo>
                        <a:cubicBezTo>
                          <a:pt x="5153" y="22483"/>
                          <a:pt x="6105" y="22865"/>
                          <a:pt x="7439" y="21436"/>
                        </a:cubicBezTo>
                        <a:cubicBezTo>
                          <a:pt x="9439" y="19531"/>
                          <a:pt x="9915" y="14483"/>
                          <a:pt x="8582" y="9053"/>
                        </a:cubicBezTo>
                        <a:cubicBezTo>
                          <a:pt x="7629" y="5053"/>
                          <a:pt x="6105" y="3053"/>
                          <a:pt x="5629" y="2862"/>
                        </a:cubicBezTo>
                        <a:cubicBezTo>
                          <a:pt x="4486" y="2957"/>
                          <a:pt x="3152" y="7434"/>
                          <a:pt x="2867" y="12101"/>
                        </a:cubicBezTo>
                        <a:cubicBezTo>
                          <a:pt x="2867" y="12863"/>
                          <a:pt x="2105" y="13530"/>
                          <a:pt x="1343" y="13435"/>
                        </a:cubicBezTo>
                        <a:cubicBezTo>
                          <a:pt x="581" y="13435"/>
                          <a:pt x="-86" y="12673"/>
                          <a:pt x="9" y="11911"/>
                        </a:cubicBezTo>
                        <a:cubicBezTo>
                          <a:pt x="200" y="9149"/>
                          <a:pt x="962" y="290"/>
                          <a:pt x="5534" y="4"/>
                        </a:cubicBezTo>
                        <a:cubicBezTo>
                          <a:pt x="7248" y="-91"/>
                          <a:pt x="8772" y="1338"/>
                          <a:pt x="10106" y="4291"/>
                        </a:cubicBezTo>
                        <a:cubicBezTo>
                          <a:pt x="12487" y="9815"/>
                          <a:pt x="13630" y="19531"/>
                          <a:pt x="9534" y="23436"/>
                        </a:cubicBezTo>
                        <a:cubicBezTo>
                          <a:pt x="8010" y="24960"/>
                          <a:pt x="6677" y="25341"/>
                          <a:pt x="5534" y="25341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2" name="任意多边形: 形状 12451"/>
                  <p:cNvSpPr/>
                  <p:nvPr/>
                </p:nvSpPr>
                <p:spPr>
                  <a:xfrm>
                    <a:off x="3369087" y="4181283"/>
                    <a:ext cx="6096" cy="6095"/>
                  </a:xfrm>
                  <a:custGeom>
                    <a:avLst/>
                    <a:gdLst>
                      <a:gd name="connsiteX0" fmla="*/ 6096 w 6096"/>
                      <a:gd name="connsiteY0" fmla="*/ 3048 h 6095"/>
                      <a:gd name="connsiteX1" fmla="*/ 3048 w 6096"/>
                      <a:gd name="connsiteY1" fmla="*/ 6096 h 6095"/>
                      <a:gd name="connsiteX2" fmla="*/ 0 w 6096"/>
                      <a:gd name="connsiteY2" fmla="*/ 3048 h 6095"/>
                      <a:gd name="connsiteX3" fmla="*/ 3048 w 6096"/>
                      <a:gd name="connsiteY3" fmla="*/ 0 h 6095"/>
                      <a:gd name="connsiteX4" fmla="*/ 6096 w 6096"/>
                      <a:gd name="connsiteY4" fmla="*/ 3048 h 6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96" h="6095">
                        <a:moveTo>
                          <a:pt x="6096" y="3048"/>
                        </a:moveTo>
                        <a:cubicBezTo>
                          <a:pt x="6096" y="4667"/>
                          <a:pt x="4763" y="6096"/>
                          <a:pt x="3048" y="6096"/>
                        </a:cubicBezTo>
                        <a:cubicBezTo>
                          <a:pt x="1429" y="6096"/>
                          <a:pt x="0" y="4763"/>
                          <a:pt x="0" y="3048"/>
                        </a:cubicBezTo>
                        <a:cubicBezTo>
                          <a:pt x="0" y="1429"/>
                          <a:pt x="1334" y="0"/>
                          <a:pt x="3048" y="0"/>
                        </a:cubicBezTo>
                        <a:cubicBezTo>
                          <a:pt x="4763" y="0"/>
                          <a:pt x="6096" y="1429"/>
                          <a:pt x="6096" y="3048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3" name="任意多边形: 形状 12452"/>
                  <p:cNvSpPr/>
                  <p:nvPr/>
                </p:nvSpPr>
                <p:spPr>
                  <a:xfrm>
                    <a:off x="3413369" y="4150513"/>
                    <a:ext cx="12253" cy="25340"/>
                  </a:xfrm>
                  <a:custGeom>
                    <a:avLst/>
                    <a:gdLst>
                      <a:gd name="connsiteX0" fmla="*/ 5534 w 12253"/>
                      <a:gd name="connsiteY0" fmla="*/ 25341 h 25340"/>
                      <a:gd name="connsiteX1" fmla="*/ 3533 w 12253"/>
                      <a:gd name="connsiteY1" fmla="*/ 24865 h 25340"/>
                      <a:gd name="connsiteX2" fmla="*/ 3057 w 12253"/>
                      <a:gd name="connsiteY2" fmla="*/ 22864 h 25340"/>
                      <a:gd name="connsiteX3" fmla="*/ 5057 w 12253"/>
                      <a:gd name="connsiteY3" fmla="*/ 22388 h 25340"/>
                      <a:gd name="connsiteX4" fmla="*/ 7439 w 12253"/>
                      <a:gd name="connsiteY4" fmla="*/ 21436 h 25340"/>
                      <a:gd name="connsiteX5" fmla="*/ 8582 w 12253"/>
                      <a:gd name="connsiteY5" fmla="*/ 9053 h 25340"/>
                      <a:gd name="connsiteX6" fmla="*/ 5629 w 12253"/>
                      <a:gd name="connsiteY6" fmla="*/ 2862 h 25340"/>
                      <a:gd name="connsiteX7" fmla="*/ 2867 w 12253"/>
                      <a:gd name="connsiteY7" fmla="*/ 12101 h 25340"/>
                      <a:gd name="connsiteX8" fmla="*/ 1343 w 12253"/>
                      <a:gd name="connsiteY8" fmla="*/ 13435 h 25340"/>
                      <a:gd name="connsiteX9" fmla="*/ 9 w 12253"/>
                      <a:gd name="connsiteY9" fmla="*/ 11911 h 25340"/>
                      <a:gd name="connsiteX10" fmla="*/ 5534 w 12253"/>
                      <a:gd name="connsiteY10" fmla="*/ 4 h 25340"/>
                      <a:gd name="connsiteX11" fmla="*/ 10106 w 12253"/>
                      <a:gd name="connsiteY11" fmla="*/ 4291 h 25340"/>
                      <a:gd name="connsiteX12" fmla="*/ 9534 w 12253"/>
                      <a:gd name="connsiteY12" fmla="*/ 23436 h 25340"/>
                      <a:gd name="connsiteX13" fmla="*/ 5534 w 12253"/>
                      <a:gd name="connsiteY13" fmla="*/ 25341 h 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253" h="25340">
                        <a:moveTo>
                          <a:pt x="5534" y="25341"/>
                        </a:moveTo>
                        <a:cubicBezTo>
                          <a:pt x="4391" y="25341"/>
                          <a:pt x="3533" y="24865"/>
                          <a:pt x="3533" y="24865"/>
                        </a:cubicBezTo>
                        <a:cubicBezTo>
                          <a:pt x="2867" y="24484"/>
                          <a:pt x="2581" y="23531"/>
                          <a:pt x="3057" y="22864"/>
                        </a:cubicBezTo>
                        <a:cubicBezTo>
                          <a:pt x="3438" y="22198"/>
                          <a:pt x="4391" y="21912"/>
                          <a:pt x="5057" y="22388"/>
                        </a:cubicBezTo>
                        <a:cubicBezTo>
                          <a:pt x="5153" y="22483"/>
                          <a:pt x="6105" y="22864"/>
                          <a:pt x="7439" y="21436"/>
                        </a:cubicBezTo>
                        <a:cubicBezTo>
                          <a:pt x="9439" y="19531"/>
                          <a:pt x="9915" y="14483"/>
                          <a:pt x="8582" y="9053"/>
                        </a:cubicBezTo>
                        <a:cubicBezTo>
                          <a:pt x="7629" y="5053"/>
                          <a:pt x="6105" y="3053"/>
                          <a:pt x="5629" y="2862"/>
                        </a:cubicBezTo>
                        <a:cubicBezTo>
                          <a:pt x="4486" y="2957"/>
                          <a:pt x="3152" y="7434"/>
                          <a:pt x="2867" y="12101"/>
                        </a:cubicBezTo>
                        <a:cubicBezTo>
                          <a:pt x="2867" y="12863"/>
                          <a:pt x="2105" y="13530"/>
                          <a:pt x="1343" y="13435"/>
                        </a:cubicBezTo>
                        <a:cubicBezTo>
                          <a:pt x="581" y="13435"/>
                          <a:pt x="-86" y="12673"/>
                          <a:pt x="9" y="11911"/>
                        </a:cubicBezTo>
                        <a:cubicBezTo>
                          <a:pt x="200" y="9149"/>
                          <a:pt x="962" y="290"/>
                          <a:pt x="5534" y="4"/>
                        </a:cubicBezTo>
                        <a:cubicBezTo>
                          <a:pt x="7248" y="-91"/>
                          <a:pt x="8772" y="1338"/>
                          <a:pt x="10106" y="4291"/>
                        </a:cubicBezTo>
                        <a:cubicBezTo>
                          <a:pt x="12487" y="9815"/>
                          <a:pt x="13630" y="19531"/>
                          <a:pt x="9534" y="23436"/>
                        </a:cubicBezTo>
                        <a:cubicBezTo>
                          <a:pt x="8010" y="24960"/>
                          <a:pt x="6581" y="25341"/>
                          <a:pt x="5534" y="25341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4" name="任意多边形: 形状 12453"/>
                  <p:cNvSpPr/>
                  <p:nvPr/>
                </p:nvSpPr>
                <p:spPr>
                  <a:xfrm>
                    <a:off x="3414712" y="4171282"/>
                    <a:ext cx="6095" cy="6096"/>
                  </a:xfrm>
                  <a:custGeom>
                    <a:avLst/>
                    <a:gdLst>
                      <a:gd name="connsiteX0" fmla="*/ 6096 w 6095"/>
                      <a:gd name="connsiteY0" fmla="*/ 3048 h 6096"/>
                      <a:gd name="connsiteX1" fmla="*/ 3048 w 6095"/>
                      <a:gd name="connsiteY1" fmla="*/ 6096 h 6096"/>
                      <a:gd name="connsiteX2" fmla="*/ 0 w 6095"/>
                      <a:gd name="connsiteY2" fmla="*/ 3048 h 6096"/>
                      <a:gd name="connsiteX3" fmla="*/ 3048 w 6095"/>
                      <a:gd name="connsiteY3" fmla="*/ 0 h 6096"/>
                      <a:gd name="connsiteX4" fmla="*/ 6096 w 6095"/>
                      <a:gd name="connsiteY4" fmla="*/ 3048 h 6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95" h="6096">
                        <a:moveTo>
                          <a:pt x="6096" y="3048"/>
                        </a:moveTo>
                        <a:cubicBezTo>
                          <a:pt x="6096" y="4667"/>
                          <a:pt x="4763" y="6096"/>
                          <a:pt x="3048" y="6096"/>
                        </a:cubicBezTo>
                        <a:cubicBezTo>
                          <a:pt x="1333" y="6096"/>
                          <a:pt x="0" y="4763"/>
                          <a:pt x="0" y="3048"/>
                        </a:cubicBezTo>
                        <a:cubicBezTo>
                          <a:pt x="0" y="1429"/>
                          <a:pt x="1333" y="0"/>
                          <a:pt x="3048" y="0"/>
                        </a:cubicBezTo>
                        <a:cubicBezTo>
                          <a:pt x="4763" y="0"/>
                          <a:pt x="6096" y="1429"/>
                          <a:pt x="6096" y="3048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5" name="任意多边形: 形状 12454"/>
                  <p:cNvSpPr/>
                  <p:nvPr/>
                </p:nvSpPr>
                <p:spPr>
                  <a:xfrm>
                    <a:off x="3426799" y="4148132"/>
                    <a:ext cx="12253" cy="25340"/>
                  </a:xfrm>
                  <a:custGeom>
                    <a:avLst/>
                    <a:gdLst>
                      <a:gd name="connsiteX0" fmla="*/ 5534 w 12253"/>
                      <a:gd name="connsiteY0" fmla="*/ 25341 h 25340"/>
                      <a:gd name="connsiteX1" fmla="*/ 3533 w 12253"/>
                      <a:gd name="connsiteY1" fmla="*/ 24865 h 25340"/>
                      <a:gd name="connsiteX2" fmla="*/ 3057 w 12253"/>
                      <a:gd name="connsiteY2" fmla="*/ 22864 h 25340"/>
                      <a:gd name="connsiteX3" fmla="*/ 5057 w 12253"/>
                      <a:gd name="connsiteY3" fmla="*/ 22388 h 25340"/>
                      <a:gd name="connsiteX4" fmla="*/ 7439 w 12253"/>
                      <a:gd name="connsiteY4" fmla="*/ 21436 h 25340"/>
                      <a:gd name="connsiteX5" fmla="*/ 8582 w 12253"/>
                      <a:gd name="connsiteY5" fmla="*/ 9053 h 25340"/>
                      <a:gd name="connsiteX6" fmla="*/ 5629 w 12253"/>
                      <a:gd name="connsiteY6" fmla="*/ 2862 h 25340"/>
                      <a:gd name="connsiteX7" fmla="*/ 2867 w 12253"/>
                      <a:gd name="connsiteY7" fmla="*/ 12101 h 25340"/>
                      <a:gd name="connsiteX8" fmla="*/ 1343 w 12253"/>
                      <a:gd name="connsiteY8" fmla="*/ 13435 h 25340"/>
                      <a:gd name="connsiteX9" fmla="*/ 9 w 12253"/>
                      <a:gd name="connsiteY9" fmla="*/ 11911 h 25340"/>
                      <a:gd name="connsiteX10" fmla="*/ 5534 w 12253"/>
                      <a:gd name="connsiteY10" fmla="*/ 4 h 25340"/>
                      <a:gd name="connsiteX11" fmla="*/ 10106 w 12253"/>
                      <a:gd name="connsiteY11" fmla="*/ 4291 h 25340"/>
                      <a:gd name="connsiteX12" fmla="*/ 9534 w 12253"/>
                      <a:gd name="connsiteY12" fmla="*/ 23436 h 25340"/>
                      <a:gd name="connsiteX13" fmla="*/ 5534 w 12253"/>
                      <a:gd name="connsiteY13" fmla="*/ 25341 h 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253" h="25340">
                        <a:moveTo>
                          <a:pt x="5534" y="25341"/>
                        </a:moveTo>
                        <a:cubicBezTo>
                          <a:pt x="4391" y="25341"/>
                          <a:pt x="3533" y="24865"/>
                          <a:pt x="3533" y="24865"/>
                        </a:cubicBezTo>
                        <a:cubicBezTo>
                          <a:pt x="2867" y="24484"/>
                          <a:pt x="2581" y="23531"/>
                          <a:pt x="3057" y="22864"/>
                        </a:cubicBezTo>
                        <a:cubicBezTo>
                          <a:pt x="3438" y="22198"/>
                          <a:pt x="4391" y="21912"/>
                          <a:pt x="5057" y="22388"/>
                        </a:cubicBezTo>
                        <a:cubicBezTo>
                          <a:pt x="5153" y="22483"/>
                          <a:pt x="6105" y="22864"/>
                          <a:pt x="7439" y="21436"/>
                        </a:cubicBezTo>
                        <a:cubicBezTo>
                          <a:pt x="9439" y="19531"/>
                          <a:pt x="9915" y="14483"/>
                          <a:pt x="8582" y="9053"/>
                        </a:cubicBezTo>
                        <a:cubicBezTo>
                          <a:pt x="7629" y="5053"/>
                          <a:pt x="6105" y="3053"/>
                          <a:pt x="5629" y="2862"/>
                        </a:cubicBezTo>
                        <a:cubicBezTo>
                          <a:pt x="4486" y="2957"/>
                          <a:pt x="3152" y="7434"/>
                          <a:pt x="2867" y="12101"/>
                        </a:cubicBezTo>
                        <a:cubicBezTo>
                          <a:pt x="2867" y="12863"/>
                          <a:pt x="2105" y="13530"/>
                          <a:pt x="1343" y="13435"/>
                        </a:cubicBezTo>
                        <a:cubicBezTo>
                          <a:pt x="581" y="13435"/>
                          <a:pt x="-86" y="12673"/>
                          <a:pt x="9" y="11911"/>
                        </a:cubicBezTo>
                        <a:cubicBezTo>
                          <a:pt x="200" y="9149"/>
                          <a:pt x="962" y="290"/>
                          <a:pt x="5534" y="4"/>
                        </a:cubicBezTo>
                        <a:cubicBezTo>
                          <a:pt x="7248" y="-91"/>
                          <a:pt x="8772" y="1338"/>
                          <a:pt x="10106" y="4291"/>
                        </a:cubicBezTo>
                        <a:cubicBezTo>
                          <a:pt x="12487" y="9815"/>
                          <a:pt x="13630" y="19531"/>
                          <a:pt x="9534" y="23436"/>
                        </a:cubicBezTo>
                        <a:cubicBezTo>
                          <a:pt x="8010" y="24960"/>
                          <a:pt x="6581" y="25341"/>
                          <a:pt x="5534" y="25341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6" name="任意多边形: 形状 12455"/>
                  <p:cNvSpPr/>
                  <p:nvPr/>
                </p:nvSpPr>
                <p:spPr>
                  <a:xfrm>
                    <a:off x="3428142" y="4168996"/>
                    <a:ext cx="6095" cy="6095"/>
                  </a:xfrm>
                  <a:custGeom>
                    <a:avLst/>
                    <a:gdLst>
                      <a:gd name="connsiteX0" fmla="*/ 6096 w 6095"/>
                      <a:gd name="connsiteY0" fmla="*/ 3048 h 6095"/>
                      <a:gd name="connsiteX1" fmla="*/ 3048 w 6095"/>
                      <a:gd name="connsiteY1" fmla="*/ 6096 h 6095"/>
                      <a:gd name="connsiteX2" fmla="*/ 0 w 6095"/>
                      <a:gd name="connsiteY2" fmla="*/ 3048 h 6095"/>
                      <a:gd name="connsiteX3" fmla="*/ 3048 w 6095"/>
                      <a:gd name="connsiteY3" fmla="*/ 0 h 6095"/>
                      <a:gd name="connsiteX4" fmla="*/ 6096 w 6095"/>
                      <a:gd name="connsiteY4" fmla="*/ 3048 h 6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95" h="6095">
                        <a:moveTo>
                          <a:pt x="6096" y="3048"/>
                        </a:moveTo>
                        <a:cubicBezTo>
                          <a:pt x="6096" y="4667"/>
                          <a:pt x="4763" y="6096"/>
                          <a:pt x="3048" y="6096"/>
                        </a:cubicBezTo>
                        <a:cubicBezTo>
                          <a:pt x="1429" y="6096"/>
                          <a:pt x="0" y="4763"/>
                          <a:pt x="0" y="3048"/>
                        </a:cubicBezTo>
                        <a:cubicBezTo>
                          <a:pt x="0" y="1429"/>
                          <a:pt x="1333" y="0"/>
                          <a:pt x="3048" y="0"/>
                        </a:cubicBezTo>
                        <a:cubicBezTo>
                          <a:pt x="4763" y="0"/>
                          <a:pt x="6096" y="1429"/>
                          <a:pt x="6096" y="3048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7" name="任意多边形: 形状 12456"/>
                  <p:cNvSpPr/>
                  <p:nvPr/>
                </p:nvSpPr>
                <p:spPr>
                  <a:xfrm>
                    <a:off x="3441087" y="4144798"/>
                    <a:ext cx="12253" cy="25340"/>
                  </a:xfrm>
                  <a:custGeom>
                    <a:avLst/>
                    <a:gdLst>
                      <a:gd name="connsiteX0" fmla="*/ 5534 w 12253"/>
                      <a:gd name="connsiteY0" fmla="*/ 25341 h 25340"/>
                      <a:gd name="connsiteX1" fmla="*/ 3533 w 12253"/>
                      <a:gd name="connsiteY1" fmla="*/ 24865 h 25340"/>
                      <a:gd name="connsiteX2" fmla="*/ 3057 w 12253"/>
                      <a:gd name="connsiteY2" fmla="*/ 22865 h 25340"/>
                      <a:gd name="connsiteX3" fmla="*/ 5057 w 12253"/>
                      <a:gd name="connsiteY3" fmla="*/ 22388 h 25340"/>
                      <a:gd name="connsiteX4" fmla="*/ 7439 w 12253"/>
                      <a:gd name="connsiteY4" fmla="*/ 21436 h 25340"/>
                      <a:gd name="connsiteX5" fmla="*/ 8582 w 12253"/>
                      <a:gd name="connsiteY5" fmla="*/ 9053 h 25340"/>
                      <a:gd name="connsiteX6" fmla="*/ 5629 w 12253"/>
                      <a:gd name="connsiteY6" fmla="*/ 2862 h 25340"/>
                      <a:gd name="connsiteX7" fmla="*/ 2867 w 12253"/>
                      <a:gd name="connsiteY7" fmla="*/ 12101 h 25340"/>
                      <a:gd name="connsiteX8" fmla="*/ 1343 w 12253"/>
                      <a:gd name="connsiteY8" fmla="*/ 13435 h 25340"/>
                      <a:gd name="connsiteX9" fmla="*/ 9 w 12253"/>
                      <a:gd name="connsiteY9" fmla="*/ 11911 h 25340"/>
                      <a:gd name="connsiteX10" fmla="*/ 5534 w 12253"/>
                      <a:gd name="connsiteY10" fmla="*/ 4 h 25340"/>
                      <a:gd name="connsiteX11" fmla="*/ 10106 w 12253"/>
                      <a:gd name="connsiteY11" fmla="*/ 4291 h 25340"/>
                      <a:gd name="connsiteX12" fmla="*/ 9534 w 12253"/>
                      <a:gd name="connsiteY12" fmla="*/ 23436 h 25340"/>
                      <a:gd name="connsiteX13" fmla="*/ 5534 w 12253"/>
                      <a:gd name="connsiteY13" fmla="*/ 25341 h 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253" h="25340">
                        <a:moveTo>
                          <a:pt x="5534" y="25341"/>
                        </a:moveTo>
                        <a:cubicBezTo>
                          <a:pt x="4391" y="25341"/>
                          <a:pt x="3533" y="24865"/>
                          <a:pt x="3533" y="24865"/>
                        </a:cubicBezTo>
                        <a:cubicBezTo>
                          <a:pt x="2867" y="24484"/>
                          <a:pt x="2581" y="23531"/>
                          <a:pt x="3057" y="22865"/>
                        </a:cubicBezTo>
                        <a:cubicBezTo>
                          <a:pt x="3438" y="22198"/>
                          <a:pt x="4391" y="21912"/>
                          <a:pt x="5057" y="22388"/>
                        </a:cubicBezTo>
                        <a:cubicBezTo>
                          <a:pt x="5153" y="22483"/>
                          <a:pt x="6105" y="22865"/>
                          <a:pt x="7439" y="21436"/>
                        </a:cubicBezTo>
                        <a:cubicBezTo>
                          <a:pt x="9439" y="19531"/>
                          <a:pt x="9915" y="14483"/>
                          <a:pt x="8582" y="9053"/>
                        </a:cubicBezTo>
                        <a:cubicBezTo>
                          <a:pt x="7629" y="5053"/>
                          <a:pt x="6105" y="2957"/>
                          <a:pt x="5629" y="2862"/>
                        </a:cubicBezTo>
                        <a:cubicBezTo>
                          <a:pt x="4486" y="2957"/>
                          <a:pt x="3152" y="7434"/>
                          <a:pt x="2867" y="12101"/>
                        </a:cubicBezTo>
                        <a:cubicBezTo>
                          <a:pt x="2867" y="12863"/>
                          <a:pt x="2105" y="13530"/>
                          <a:pt x="1343" y="13435"/>
                        </a:cubicBezTo>
                        <a:cubicBezTo>
                          <a:pt x="581" y="13435"/>
                          <a:pt x="-86" y="12673"/>
                          <a:pt x="9" y="11911"/>
                        </a:cubicBezTo>
                        <a:cubicBezTo>
                          <a:pt x="200" y="9149"/>
                          <a:pt x="962" y="290"/>
                          <a:pt x="5534" y="4"/>
                        </a:cubicBezTo>
                        <a:cubicBezTo>
                          <a:pt x="7248" y="-91"/>
                          <a:pt x="8772" y="1338"/>
                          <a:pt x="10106" y="4291"/>
                        </a:cubicBezTo>
                        <a:cubicBezTo>
                          <a:pt x="12487" y="9815"/>
                          <a:pt x="13630" y="19531"/>
                          <a:pt x="9534" y="23436"/>
                        </a:cubicBezTo>
                        <a:cubicBezTo>
                          <a:pt x="8010" y="24960"/>
                          <a:pt x="6677" y="25341"/>
                          <a:pt x="5534" y="25341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8" name="任意多边形: 形状 12457"/>
                  <p:cNvSpPr/>
                  <p:nvPr/>
                </p:nvSpPr>
                <p:spPr>
                  <a:xfrm>
                    <a:off x="3442429" y="4165662"/>
                    <a:ext cx="6095" cy="6095"/>
                  </a:xfrm>
                  <a:custGeom>
                    <a:avLst/>
                    <a:gdLst>
                      <a:gd name="connsiteX0" fmla="*/ 6096 w 6095"/>
                      <a:gd name="connsiteY0" fmla="*/ 3048 h 6095"/>
                      <a:gd name="connsiteX1" fmla="*/ 3048 w 6095"/>
                      <a:gd name="connsiteY1" fmla="*/ 6096 h 6095"/>
                      <a:gd name="connsiteX2" fmla="*/ 0 w 6095"/>
                      <a:gd name="connsiteY2" fmla="*/ 3048 h 6095"/>
                      <a:gd name="connsiteX3" fmla="*/ 3048 w 6095"/>
                      <a:gd name="connsiteY3" fmla="*/ 0 h 6095"/>
                      <a:gd name="connsiteX4" fmla="*/ 6096 w 6095"/>
                      <a:gd name="connsiteY4" fmla="*/ 3048 h 6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95" h="6095">
                        <a:moveTo>
                          <a:pt x="6096" y="3048"/>
                        </a:moveTo>
                        <a:cubicBezTo>
                          <a:pt x="6096" y="4667"/>
                          <a:pt x="4763" y="6096"/>
                          <a:pt x="3048" y="6096"/>
                        </a:cubicBezTo>
                        <a:cubicBezTo>
                          <a:pt x="1333" y="6096"/>
                          <a:pt x="0" y="4763"/>
                          <a:pt x="0" y="3048"/>
                        </a:cubicBezTo>
                        <a:cubicBezTo>
                          <a:pt x="0" y="1429"/>
                          <a:pt x="1333" y="0"/>
                          <a:pt x="3048" y="0"/>
                        </a:cubicBezTo>
                        <a:cubicBezTo>
                          <a:pt x="4763" y="0"/>
                          <a:pt x="6096" y="1333"/>
                          <a:pt x="6096" y="3048"/>
                        </a:cubicBezTo>
                        <a:close/>
                      </a:path>
                    </a:pathLst>
                  </a:custGeom>
                  <a:solidFill>
                    <a:srgbClr val="211D1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9" name="任意多边形: 形状 12458"/>
                  <p:cNvSpPr/>
                  <p:nvPr/>
                </p:nvSpPr>
                <p:spPr>
                  <a:xfrm>
                    <a:off x="3378421" y="3828402"/>
                    <a:ext cx="50456" cy="84181"/>
                  </a:xfrm>
                  <a:custGeom>
                    <a:avLst/>
                    <a:gdLst>
                      <a:gd name="connsiteX0" fmla="*/ 3524 w 50456"/>
                      <a:gd name="connsiteY0" fmla="*/ 84181 h 84181"/>
                      <a:gd name="connsiteX1" fmla="*/ 1429 w 50456"/>
                      <a:gd name="connsiteY1" fmla="*/ 84181 h 84181"/>
                      <a:gd name="connsiteX2" fmla="*/ 0 w 50456"/>
                      <a:gd name="connsiteY2" fmla="*/ 82657 h 84181"/>
                      <a:gd name="connsiteX3" fmla="*/ 1524 w 50456"/>
                      <a:gd name="connsiteY3" fmla="*/ 81228 h 84181"/>
                      <a:gd name="connsiteX4" fmla="*/ 46958 w 50456"/>
                      <a:gd name="connsiteY4" fmla="*/ 48939 h 84181"/>
                      <a:gd name="connsiteX5" fmla="*/ 38957 w 50456"/>
                      <a:gd name="connsiteY5" fmla="*/ 2076 h 84181"/>
                      <a:gd name="connsiteX6" fmla="*/ 39529 w 50456"/>
                      <a:gd name="connsiteY6" fmla="*/ 171 h 84181"/>
                      <a:gd name="connsiteX7" fmla="*/ 41434 w 50456"/>
                      <a:gd name="connsiteY7" fmla="*/ 742 h 84181"/>
                      <a:gd name="connsiteX8" fmla="*/ 49721 w 50456"/>
                      <a:gd name="connsiteY8" fmla="*/ 49320 h 84181"/>
                      <a:gd name="connsiteX9" fmla="*/ 3524 w 50456"/>
                      <a:gd name="connsiteY9" fmla="*/ 84181 h 84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0456" h="84181">
                        <a:moveTo>
                          <a:pt x="3524" y="84181"/>
                        </a:moveTo>
                        <a:cubicBezTo>
                          <a:pt x="2858" y="84181"/>
                          <a:pt x="2096" y="84181"/>
                          <a:pt x="1429" y="84181"/>
                        </a:cubicBezTo>
                        <a:cubicBezTo>
                          <a:pt x="667" y="84181"/>
                          <a:pt x="0" y="83514"/>
                          <a:pt x="0" y="82657"/>
                        </a:cubicBezTo>
                        <a:cubicBezTo>
                          <a:pt x="0" y="81895"/>
                          <a:pt x="762" y="81228"/>
                          <a:pt x="1524" y="81228"/>
                        </a:cubicBezTo>
                        <a:cubicBezTo>
                          <a:pt x="21050" y="81895"/>
                          <a:pt x="43529" y="72084"/>
                          <a:pt x="46958" y="48939"/>
                        </a:cubicBezTo>
                        <a:cubicBezTo>
                          <a:pt x="50483" y="24745"/>
                          <a:pt x="39053" y="2361"/>
                          <a:pt x="38957" y="2076"/>
                        </a:cubicBezTo>
                        <a:cubicBezTo>
                          <a:pt x="38576" y="1409"/>
                          <a:pt x="38862" y="456"/>
                          <a:pt x="39529" y="171"/>
                        </a:cubicBezTo>
                        <a:cubicBezTo>
                          <a:pt x="40196" y="-210"/>
                          <a:pt x="41148" y="75"/>
                          <a:pt x="41434" y="742"/>
                        </a:cubicBezTo>
                        <a:cubicBezTo>
                          <a:pt x="41910" y="1695"/>
                          <a:pt x="53435" y="24174"/>
                          <a:pt x="49721" y="49320"/>
                        </a:cubicBezTo>
                        <a:cubicBezTo>
                          <a:pt x="46292" y="73513"/>
                          <a:pt x="23813" y="84181"/>
                          <a:pt x="3524" y="8418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0" name="任意多边形: 形状 12459"/>
                  <p:cNvSpPr/>
                  <p:nvPr/>
                </p:nvSpPr>
                <p:spPr>
                  <a:xfrm>
                    <a:off x="3373613" y="3908382"/>
                    <a:ext cx="35478" cy="183557"/>
                  </a:xfrm>
                  <a:custGeom>
                    <a:avLst/>
                    <a:gdLst>
                      <a:gd name="connsiteX0" fmla="*/ 1475 w 35478"/>
                      <a:gd name="connsiteY0" fmla="*/ 183557 h 183557"/>
                      <a:gd name="connsiteX1" fmla="*/ 713 w 35478"/>
                      <a:gd name="connsiteY1" fmla="*/ 183367 h 183557"/>
                      <a:gd name="connsiteX2" fmla="*/ 236 w 35478"/>
                      <a:gd name="connsiteY2" fmla="*/ 181366 h 183557"/>
                      <a:gd name="connsiteX3" fmla="*/ 32526 w 35478"/>
                      <a:gd name="connsiteY3" fmla="*/ 127550 h 183557"/>
                      <a:gd name="connsiteX4" fmla="*/ 18525 w 35478"/>
                      <a:gd name="connsiteY4" fmla="*/ 1630 h 183557"/>
                      <a:gd name="connsiteX5" fmla="*/ 19763 w 35478"/>
                      <a:gd name="connsiteY5" fmla="*/ 10 h 183557"/>
                      <a:gd name="connsiteX6" fmla="*/ 21382 w 35478"/>
                      <a:gd name="connsiteY6" fmla="*/ 1249 h 183557"/>
                      <a:gd name="connsiteX7" fmla="*/ 35479 w 35478"/>
                      <a:gd name="connsiteY7" fmla="*/ 127645 h 183557"/>
                      <a:gd name="connsiteX8" fmla="*/ 35288 w 35478"/>
                      <a:gd name="connsiteY8" fmla="*/ 128503 h 183557"/>
                      <a:gd name="connsiteX9" fmla="*/ 2713 w 35478"/>
                      <a:gd name="connsiteY9" fmla="*/ 182700 h 183557"/>
                      <a:gd name="connsiteX10" fmla="*/ 1475 w 35478"/>
                      <a:gd name="connsiteY10" fmla="*/ 183557 h 183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5478" h="183557">
                        <a:moveTo>
                          <a:pt x="1475" y="183557"/>
                        </a:moveTo>
                        <a:cubicBezTo>
                          <a:pt x="1189" y="183557"/>
                          <a:pt x="999" y="183462"/>
                          <a:pt x="713" y="183367"/>
                        </a:cubicBezTo>
                        <a:cubicBezTo>
                          <a:pt x="46" y="182986"/>
                          <a:pt x="-240" y="182033"/>
                          <a:pt x="236" y="181366"/>
                        </a:cubicBezTo>
                        <a:lnTo>
                          <a:pt x="32526" y="127550"/>
                        </a:lnTo>
                        <a:lnTo>
                          <a:pt x="18525" y="1630"/>
                        </a:lnTo>
                        <a:cubicBezTo>
                          <a:pt x="18429" y="868"/>
                          <a:pt x="19001" y="106"/>
                          <a:pt x="19763" y="10"/>
                        </a:cubicBezTo>
                        <a:cubicBezTo>
                          <a:pt x="20525" y="-85"/>
                          <a:pt x="21287" y="487"/>
                          <a:pt x="21382" y="1249"/>
                        </a:cubicBezTo>
                        <a:lnTo>
                          <a:pt x="35479" y="127645"/>
                        </a:lnTo>
                        <a:cubicBezTo>
                          <a:pt x="35479" y="127931"/>
                          <a:pt x="35479" y="128312"/>
                          <a:pt x="35288" y="128503"/>
                        </a:cubicBezTo>
                        <a:lnTo>
                          <a:pt x="2713" y="182700"/>
                        </a:lnTo>
                        <a:cubicBezTo>
                          <a:pt x="2427" y="183271"/>
                          <a:pt x="1951" y="183557"/>
                          <a:pt x="1475" y="18355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1" name="任意多边形: 形状 12460"/>
                  <p:cNvSpPr/>
                  <p:nvPr/>
                </p:nvSpPr>
                <p:spPr>
                  <a:xfrm>
                    <a:off x="3135017" y="4034860"/>
                    <a:ext cx="246357" cy="323778"/>
                  </a:xfrm>
                  <a:custGeom>
                    <a:avLst/>
                    <a:gdLst>
                      <a:gd name="connsiteX0" fmla="*/ 52142 w 246357"/>
                      <a:gd name="connsiteY0" fmla="*/ 323779 h 323778"/>
                      <a:gd name="connsiteX1" fmla="*/ 51571 w 246357"/>
                      <a:gd name="connsiteY1" fmla="*/ 323683 h 323778"/>
                      <a:gd name="connsiteX2" fmla="*/ 2327 w 246357"/>
                      <a:gd name="connsiteY2" fmla="*/ 197858 h 323778"/>
                      <a:gd name="connsiteX3" fmla="*/ 108816 w 246357"/>
                      <a:gd name="connsiteY3" fmla="*/ 34600 h 323778"/>
                      <a:gd name="connsiteX4" fmla="*/ 199018 w 246357"/>
                      <a:gd name="connsiteY4" fmla="*/ 24 h 323778"/>
                      <a:gd name="connsiteX5" fmla="*/ 200447 w 246357"/>
                      <a:gd name="connsiteY5" fmla="*/ 595 h 323778"/>
                      <a:gd name="connsiteX6" fmla="*/ 246071 w 246357"/>
                      <a:gd name="connsiteY6" fmla="*/ 61365 h 323778"/>
                      <a:gd name="connsiteX7" fmla="*/ 246357 w 246357"/>
                      <a:gd name="connsiteY7" fmla="*/ 62222 h 323778"/>
                      <a:gd name="connsiteX8" fmla="*/ 246357 w 246357"/>
                      <a:gd name="connsiteY8" fmla="*/ 109847 h 323778"/>
                      <a:gd name="connsiteX9" fmla="*/ 244928 w 246357"/>
                      <a:gd name="connsiteY9" fmla="*/ 111276 h 323778"/>
                      <a:gd name="connsiteX10" fmla="*/ 243500 w 246357"/>
                      <a:gd name="connsiteY10" fmla="*/ 109847 h 323778"/>
                      <a:gd name="connsiteX11" fmla="*/ 243500 w 246357"/>
                      <a:gd name="connsiteY11" fmla="*/ 62698 h 323778"/>
                      <a:gd name="connsiteX12" fmla="*/ 198732 w 246357"/>
                      <a:gd name="connsiteY12" fmla="*/ 3072 h 323778"/>
                      <a:gd name="connsiteX13" fmla="*/ 110340 w 246357"/>
                      <a:gd name="connsiteY13" fmla="*/ 37171 h 323778"/>
                      <a:gd name="connsiteX14" fmla="*/ 5184 w 246357"/>
                      <a:gd name="connsiteY14" fmla="*/ 198334 h 323778"/>
                      <a:gd name="connsiteX15" fmla="*/ 52714 w 246357"/>
                      <a:gd name="connsiteY15" fmla="*/ 321016 h 323778"/>
                      <a:gd name="connsiteX16" fmla="*/ 53476 w 246357"/>
                      <a:gd name="connsiteY16" fmla="*/ 322921 h 323778"/>
                      <a:gd name="connsiteX17" fmla="*/ 52142 w 246357"/>
                      <a:gd name="connsiteY17" fmla="*/ 323779 h 323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46357" h="323778">
                        <a:moveTo>
                          <a:pt x="52142" y="323779"/>
                        </a:moveTo>
                        <a:cubicBezTo>
                          <a:pt x="51952" y="323779"/>
                          <a:pt x="51761" y="323779"/>
                          <a:pt x="51571" y="323683"/>
                        </a:cubicBezTo>
                        <a:cubicBezTo>
                          <a:pt x="50904" y="323398"/>
                          <a:pt x="-12818" y="295585"/>
                          <a:pt x="2327" y="197858"/>
                        </a:cubicBezTo>
                        <a:cubicBezTo>
                          <a:pt x="17281" y="101465"/>
                          <a:pt x="64525" y="61269"/>
                          <a:pt x="108816" y="34600"/>
                        </a:cubicBezTo>
                        <a:cubicBezTo>
                          <a:pt x="150250" y="9739"/>
                          <a:pt x="198542" y="119"/>
                          <a:pt x="199018" y="24"/>
                        </a:cubicBezTo>
                        <a:cubicBezTo>
                          <a:pt x="199589" y="-71"/>
                          <a:pt x="200161" y="119"/>
                          <a:pt x="200447" y="595"/>
                        </a:cubicBezTo>
                        <a:lnTo>
                          <a:pt x="246071" y="61365"/>
                        </a:lnTo>
                        <a:cubicBezTo>
                          <a:pt x="246262" y="61651"/>
                          <a:pt x="246357" y="61936"/>
                          <a:pt x="246357" y="62222"/>
                        </a:cubicBezTo>
                        <a:lnTo>
                          <a:pt x="246357" y="109847"/>
                        </a:lnTo>
                        <a:cubicBezTo>
                          <a:pt x="246357" y="110609"/>
                          <a:pt x="245690" y="111276"/>
                          <a:pt x="244928" y="111276"/>
                        </a:cubicBezTo>
                        <a:cubicBezTo>
                          <a:pt x="244166" y="111276"/>
                          <a:pt x="243500" y="110609"/>
                          <a:pt x="243500" y="109847"/>
                        </a:cubicBezTo>
                        <a:lnTo>
                          <a:pt x="243500" y="62698"/>
                        </a:lnTo>
                        <a:lnTo>
                          <a:pt x="198732" y="3072"/>
                        </a:lnTo>
                        <a:cubicBezTo>
                          <a:pt x="191969" y="4501"/>
                          <a:pt x="148250" y="14311"/>
                          <a:pt x="110340" y="37171"/>
                        </a:cubicBezTo>
                        <a:cubicBezTo>
                          <a:pt x="66620" y="63460"/>
                          <a:pt x="19948" y="103180"/>
                          <a:pt x="5184" y="198334"/>
                        </a:cubicBezTo>
                        <a:cubicBezTo>
                          <a:pt x="-9580" y="293775"/>
                          <a:pt x="52047" y="320826"/>
                          <a:pt x="52714" y="321016"/>
                        </a:cubicBezTo>
                        <a:cubicBezTo>
                          <a:pt x="53476" y="321302"/>
                          <a:pt x="53762" y="322159"/>
                          <a:pt x="53476" y="322921"/>
                        </a:cubicBezTo>
                        <a:cubicBezTo>
                          <a:pt x="53190" y="323398"/>
                          <a:pt x="52714" y="323779"/>
                          <a:pt x="52142" y="32377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2" name="任意多边形: 形状 12461"/>
                  <p:cNvSpPr/>
                  <p:nvPr/>
                </p:nvSpPr>
                <p:spPr>
                  <a:xfrm>
                    <a:off x="3311163" y="4105453"/>
                    <a:ext cx="10882" cy="9060"/>
                  </a:xfrm>
                  <a:custGeom>
                    <a:avLst/>
                    <a:gdLst>
                      <a:gd name="connsiteX0" fmla="*/ 1441 w 10882"/>
                      <a:gd name="connsiteY0" fmla="*/ 9061 h 9060"/>
                      <a:gd name="connsiteX1" fmla="*/ 298 w 10882"/>
                      <a:gd name="connsiteY1" fmla="*/ 8489 h 9060"/>
                      <a:gd name="connsiteX2" fmla="*/ 583 w 10882"/>
                      <a:gd name="connsiteY2" fmla="*/ 6489 h 9060"/>
                      <a:gd name="connsiteX3" fmla="*/ 8584 w 10882"/>
                      <a:gd name="connsiteY3" fmla="*/ 298 h 9060"/>
                      <a:gd name="connsiteX4" fmla="*/ 10585 w 10882"/>
                      <a:gd name="connsiteY4" fmla="*/ 583 h 9060"/>
                      <a:gd name="connsiteX5" fmla="*/ 10299 w 10882"/>
                      <a:gd name="connsiteY5" fmla="*/ 2584 h 9060"/>
                      <a:gd name="connsiteX6" fmla="*/ 2298 w 10882"/>
                      <a:gd name="connsiteY6" fmla="*/ 8775 h 9060"/>
                      <a:gd name="connsiteX7" fmla="*/ 1441 w 10882"/>
                      <a:gd name="connsiteY7" fmla="*/ 9061 h 9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882" h="9060">
                        <a:moveTo>
                          <a:pt x="1441" y="9061"/>
                        </a:moveTo>
                        <a:cubicBezTo>
                          <a:pt x="964" y="9061"/>
                          <a:pt x="583" y="8870"/>
                          <a:pt x="298" y="8489"/>
                        </a:cubicBezTo>
                        <a:cubicBezTo>
                          <a:pt x="-179" y="7822"/>
                          <a:pt x="-83" y="6965"/>
                          <a:pt x="583" y="6489"/>
                        </a:cubicBezTo>
                        <a:lnTo>
                          <a:pt x="8584" y="298"/>
                        </a:lnTo>
                        <a:cubicBezTo>
                          <a:pt x="9251" y="-179"/>
                          <a:pt x="10108" y="-83"/>
                          <a:pt x="10585" y="583"/>
                        </a:cubicBezTo>
                        <a:cubicBezTo>
                          <a:pt x="11061" y="1250"/>
                          <a:pt x="10966" y="2107"/>
                          <a:pt x="10299" y="2584"/>
                        </a:cubicBezTo>
                        <a:lnTo>
                          <a:pt x="2298" y="8775"/>
                        </a:lnTo>
                        <a:cubicBezTo>
                          <a:pt x="2107" y="8965"/>
                          <a:pt x="1726" y="9061"/>
                          <a:pt x="1441" y="906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3" name="任意多边形: 形状 12462"/>
                  <p:cNvSpPr/>
                  <p:nvPr/>
                </p:nvSpPr>
                <p:spPr>
                  <a:xfrm>
                    <a:off x="3227694" y="4164804"/>
                    <a:ext cx="128629" cy="110966"/>
                  </a:xfrm>
                  <a:custGeom>
                    <a:avLst/>
                    <a:gdLst>
                      <a:gd name="connsiteX0" fmla="*/ 19663 w 128629"/>
                      <a:gd name="connsiteY0" fmla="*/ 110967 h 110966"/>
                      <a:gd name="connsiteX1" fmla="*/ 14043 w 128629"/>
                      <a:gd name="connsiteY1" fmla="*/ 110586 h 110966"/>
                      <a:gd name="connsiteX2" fmla="*/ 3090 w 128629"/>
                      <a:gd name="connsiteY2" fmla="*/ 102680 h 110966"/>
                      <a:gd name="connsiteX3" fmla="*/ 9567 w 128629"/>
                      <a:gd name="connsiteY3" fmla="*/ 46673 h 110966"/>
                      <a:gd name="connsiteX4" fmla="*/ 57001 w 128629"/>
                      <a:gd name="connsiteY4" fmla="*/ 96 h 110966"/>
                      <a:gd name="connsiteX5" fmla="*/ 58906 w 128629"/>
                      <a:gd name="connsiteY5" fmla="*/ 858 h 110966"/>
                      <a:gd name="connsiteX6" fmla="*/ 58144 w 128629"/>
                      <a:gd name="connsiteY6" fmla="*/ 2763 h 110966"/>
                      <a:gd name="connsiteX7" fmla="*/ 12234 w 128629"/>
                      <a:gd name="connsiteY7" fmla="*/ 47912 h 110966"/>
                      <a:gd name="connsiteX8" fmla="*/ 5661 w 128629"/>
                      <a:gd name="connsiteY8" fmla="*/ 101347 h 110966"/>
                      <a:gd name="connsiteX9" fmla="*/ 14520 w 128629"/>
                      <a:gd name="connsiteY9" fmla="*/ 107729 h 110966"/>
                      <a:gd name="connsiteX10" fmla="*/ 70336 w 128629"/>
                      <a:gd name="connsiteY10" fmla="*/ 74296 h 110966"/>
                      <a:gd name="connsiteX11" fmla="*/ 92339 w 128629"/>
                      <a:gd name="connsiteY11" fmla="*/ 38291 h 110966"/>
                      <a:gd name="connsiteX12" fmla="*/ 96054 w 128629"/>
                      <a:gd name="connsiteY12" fmla="*/ 33338 h 110966"/>
                      <a:gd name="connsiteX13" fmla="*/ 127105 w 128629"/>
                      <a:gd name="connsiteY13" fmla="*/ 15145 h 110966"/>
                      <a:gd name="connsiteX14" fmla="*/ 128629 w 128629"/>
                      <a:gd name="connsiteY14" fmla="*/ 16479 h 110966"/>
                      <a:gd name="connsiteX15" fmla="*/ 127296 w 128629"/>
                      <a:gd name="connsiteY15" fmla="*/ 18003 h 110966"/>
                      <a:gd name="connsiteX16" fmla="*/ 98340 w 128629"/>
                      <a:gd name="connsiteY16" fmla="*/ 35053 h 110966"/>
                      <a:gd name="connsiteX17" fmla="*/ 94625 w 128629"/>
                      <a:gd name="connsiteY17" fmla="*/ 40006 h 110966"/>
                      <a:gd name="connsiteX18" fmla="*/ 72908 w 128629"/>
                      <a:gd name="connsiteY18" fmla="*/ 75439 h 110966"/>
                      <a:gd name="connsiteX19" fmla="*/ 19663 w 128629"/>
                      <a:gd name="connsiteY19" fmla="*/ 110967 h 110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28629" h="110966">
                        <a:moveTo>
                          <a:pt x="19663" y="110967"/>
                        </a:moveTo>
                        <a:cubicBezTo>
                          <a:pt x="17758" y="110967"/>
                          <a:pt x="15853" y="110872"/>
                          <a:pt x="14043" y="110586"/>
                        </a:cubicBezTo>
                        <a:cubicBezTo>
                          <a:pt x="9090" y="109824"/>
                          <a:pt x="5471" y="107157"/>
                          <a:pt x="3090" y="102680"/>
                        </a:cubicBezTo>
                        <a:cubicBezTo>
                          <a:pt x="-4149" y="89060"/>
                          <a:pt x="2709" y="61246"/>
                          <a:pt x="9567" y="46673"/>
                        </a:cubicBezTo>
                        <a:cubicBezTo>
                          <a:pt x="21282" y="22004"/>
                          <a:pt x="44333" y="5240"/>
                          <a:pt x="57001" y="96"/>
                        </a:cubicBezTo>
                        <a:cubicBezTo>
                          <a:pt x="57763" y="-190"/>
                          <a:pt x="58620" y="191"/>
                          <a:pt x="58906" y="858"/>
                        </a:cubicBezTo>
                        <a:cubicBezTo>
                          <a:pt x="59192" y="1620"/>
                          <a:pt x="58811" y="2477"/>
                          <a:pt x="58144" y="2763"/>
                        </a:cubicBezTo>
                        <a:cubicBezTo>
                          <a:pt x="45857" y="7811"/>
                          <a:pt x="23568" y="23908"/>
                          <a:pt x="12234" y="47912"/>
                        </a:cubicBezTo>
                        <a:cubicBezTo>
                          <a:pt x="5376" y="62485"/>
                          <a:pt x="-816" y="89155"/>
                          <a:pt x="5661" y="101347"/>
                        </a:cubicBezTo>
                        <a:cubicBezTo>
                          <a:pt x="7662" y="105062"/>
                          <a:pt x="10519" y="107157"/>
                          <a:pt x="14520" y="107729"/>
                        </a:cubicBezTo>
                        <a:cubicBezTo>
                          <a:pt x="34522" y="110777"/>
                          <a:pt x="60144" y="95537"/>
                          <a:pt x="70336" y="74296"/>
                        </a:cubicBezTo>
                        <a:cubicBezTo>
                          <a:pt x="79575" y="55246"/>
                          <a:pt x="83004" y="50579"/>
                          <a:pt x="92339" y="38291"/>
                        </a:cubicBezTo>
                        <a:lnTo>
                          <a:pt x="96054" y="33338"/>
                        </a:lnTo>
                        <a:cubicBezTo>
                          <a:pt x="108531" y="16765"/>
                          <a:pt x="126343" y="15241"/>
                          <a:pt x="127105" y="15145"/>
                        </a:cubicBezTo>
                        <a:cubicBezTo>
                          <a:pt x="127867" y="15050"/>
                          <a:pt x="128629" y="15717"/>
                          <a:pt x="128629" y="16479"/>
                        </a:cubicBezTo>
                        <a:cubicBezTo>
                          <a:pt x="128629" y="17241"/>
                          <a:pt x="128058" y="18003"/>
                          <a:pt x="127296" y="18003"/>
                        </a:cubicBezTo>
                        <a:cubicBezTo>
                          <a:pt x="127105" y="18003"/>
                          <a:pt x="110055" y="19527"/>
                          <a:pt x="98340" y="35053"/>
                        </a:cubicBezTo>
                        <a:lnTo>
                          <a:pt x="94625" y="40006"/>
                        </a:lnTo>
                        <a:cubicBezTo>
                          <a:pt x="85481" y="52103"/>
                          <a:pt x="81957" y="56674"/>
                          <a:pt x="72908" y="75439"/>
                        </a:cubicBezTo>
                        <a:cubicBezTo>
                          <a:pt x="63097" y="95822"/>
                          <a:pt x="39761" y="110967"/>
                          <a:pt x="19663" y="11096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4" name="任意多边形: 形状 12463"/>
                  <p:cNvSpPr/>
                  <p:nvPr/>
                </p:nvSpPr>
                <p:spPr>
                  <a:xfrm>
                    <a:off x="3197176" y="4104433"/>
                    <a:ext cx="61404" cy="83232"/>
                  </a:xfrm>
                  <a:custGeom>
                    <a:avLst/>
                    <a:gdLst>
                      <a:gd name="connsiteX0" fmla="*/ 59992 w 61404"/>
                      <a:gd name="connsiteY0" fmla="*/ 83233 h 83232"/>
                      <a:gd name="connsiteX1" fmla="*/ 58849 w 61404"/>
                      <a:gd name="connsiteY1" fmla="*/ 82661 h 83232"/>
                      <a:gd name="connsiteX2" fmla="*/ 270 w 61404"/>
                      <a:gd name="connsiteY2" fmla="*/ 2270 h 83232"/>
                      <a:gd name="connsiteX3" fmla="*/ 556 w 61404"/>
                      <a:gd name="connsiteY3" fmla="*/ 270 h 83232"/>
                      <a:gd name="connsiteX4" fmla="*/ 2556 w 61404"/>
                      <a:gd name="connsiteY4" fmla="*/ 556 h 83232"/>
                      <a:gd name="connsiteX5" fmla="*/ 61135 w 61404"/>
                      <a:gd name="connsiteY5" fmla="*/ 80947 h 83232"/>
                      <a:gd name="connsiteX6" fmla="*/ 60849 w 61404"/>
                      <a:gd name="connsiteY6" fmla="*/ 82947 h 83232"/>
                      <a:gd name="connsiteX7" fmla="*/ 59992 w 61404"/>
                      <a:gd name="connsiteY7" fmla="*/ 83233 h 83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404" h="83232">
                        <a:moveTo>
                          <a:pt x="59992" y="83233"/>
                        </a:moveTo>
                        <a:cubicBezTo>
                          <a:pt x="59515" y="83233"/>
                          <a:pt x="59134" y="83042"/>
                          <a:pt x="58849" y="82661"/>
                        </a:cubicBezTo>
                        <a:lnTo>
                          <a:pt x="270" y="2270"/>
                        </a:lnTo>
                        <a:cubicBezTo>
                          <a:pt x="-206" y="1603"/>
                          <a:pt x="-16" y="746"/>
                          <a:pt x="556" y="270"/>
                        </a:cubicBezTo>
                        <a:cubicBezTo>
                          <a:pt x="1222" y="-206"/>
                          <a:pt x="2080" y="-16"/>
                          <a:pt x="2556" y="556"/>
                        </a:cubicBezTo>
                        <a:lnTo>
                          <a:pt x="61135" y="80947"/>
                        </a:lnTo>
                        <a:cubicBezTo>
                          <a:pt x="61611" y="81613"/>
                          <a:pt x="61420" y="82471"/>
                          <a:pt x="60849" y="82947"/>
                        </a:cubicBezTo>
                        <a:cubicBezTo>
                          <a:pt x="60563" y="83137"/>
                          <a:pt x="60277" y="83233"/>
                          <a:pt x="59992" y="8323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5" name="任意多边形: 形状 12464"/>
                  <p:cNvSpPr/>
                  <p:nvPr/>
                </p:nvSpPr>
                <p:spPr>
                  <a:xfrm>
                    <a:off x="3306047" y="4097999"/>
                    <a:ext cx="153664" cy="238922"/>
                  </a:xfrm>
                  <a:custGeom>
                    <a:avLst/>
                    <a:gdLst>
                      <a:gd name="connsiteX0" fmla="*/ 25321 w 153664"/>
                      <a:gd name="connsiteY0" fmla="*/ 238923 h 238922"/>
                      <a:gd name="connsiteX1" fmla="*/ 24559 w 153664"/>
                      <a:gd name="connsiteY1" fmla="*/ 238732 h 238922"/>
                      <a:gd name="connsiteX2" fmla="*/ 18082 w 153664"/>
                      <a:gd name="connsiteY2" fmla="*/ 235017 h 238922"/>
                      <a:gd name="connsiteX3" fmla="*/ 17415 w 153664"/>
                      <a:gd name="connsiteY3" fmla="*/ 233493 h 238922"/>
                      <a:gd name="connsiteX4" fmla="*/ 49133 w 153664"/>
                      <a:gd name="connsiteY4" fmla="*/ 78236 h 238922"/>
                      <a:gd name="connsiteX5" fmla="*/ 270 w 153664"/>
                      <a:gd name="connsiteY5" fmla="*/ 8703 h 238922"/>
                      <a:gd name="connsiteX6" fmla="*/ 556 w 153664"/>
                      <a:gd name="connsiteY6" fmla="*/ 6798 h 238922"/>
                      <a:gd name="connsiteX7" fmla="*/ 8271 w 153664"/>
                      <a:gd name="connsiteY7" fmla="*/ 321 h 238922"/>
                      <a:gd name="connsiteX8" fmla="*/ 9414 w 153664"/>
                      <a:gd name="connsiteY8" fmla="*/ 36 h 238922"/>
                      <a:gd name="connsiteX9" fmla="*/ 10366 w 153664"/>
                      <a:gd name="connsiteY9" fmla="*/ 607 h 238922"/>
                      <a:gd name="connsiteX10" fmla="*/ 62468 w 153664"/>
                      <a:gd name="connsiteY10" fmla="*/ 73950 h 238922"/>
                      <a:gd name="connsiteX11" fmla="*/ 62087 w 153664"/>
                      <a:gd name="connsiteY11" fmla="*/ 75950 h 238922"/>
                      <a:gd name="connsiteX12" fmla="*/ 60087 w 153664"/>
                      <a:gd name="connsiteY12" fmla="*/ 75569 h 238922"/>
                      <a:gd name="connsiteX13" fmla="*/ 8938 w 153664"/>
                      <a:gd name="connsiteY13" fmla="*/ 3560 h 238922"/>
                      <a:gd name="connsiteX14" fmla="*/ 3413 w 153664"/>
                      <a:gd name="connsiteY14" fmla="*/ 8132 h 238922"/>
                      <a:gd name="connsiteX15" fmla="*/ 51895 w 153664"/>
                      <a:gd name="connsiteY15" fmla="*/ 77093 h 238922"/>
                      <a:gd name="connsiteX16" fmla="*/ 52086 w 153664"/>
                      <a:gd name="connsiteY16" fmla="*/ 78236 h 238922"/>
                      <a:gd name="connsiteX17" fmla="*/ 20463 w 153664"/>
                      <a:gd name="connsiteY17" fmla="*/ 233017 h 238922"/>
                      <a:gd name="connsiteX18" fmla="*/ 24273 w 153664"/>
                      <a:gd name="connsiteY18" fmla="*/ 235208 h 238922"/>
                      <a:gd name="connsiteX19" fmla="*/ 54753 w 153664"/>
                      <a:gd name="connsiteY19" fmla="*/ 83189 h 238922"/>
                      <a:gd name="connsiteX20" fmla="*/ 55896 w 153664"/>
                      <a:gd name="connsiteY20" fmla="*/ 82046 h 238922"/>
                      <a:gd name="connsiteX21" fmla="*/ 151908 w 153664"/>
                      <a:gd name="connsiteY21" fmla="*/ 61472 h 238922"/>
                      <a:gd name="connsiteX22" fmla="*/ 153622 w 153664"/>
                      <a:gd name="connsiteY22" fmla="*/ 62615 h 238922"/>
                      <a:gd name="connsiteX23" fmla="*/ 152479 w 153664"/>
                      <a:gd name="connsiteY23" fmla="*/ 64330 h 238922"/>
                      <a:gd name="connsiteX24" fmla="*/ 57420 w 153664"/>
                      <a:gd name="connsiteY24" fmla="*/ 84713 h 238922"/>
                      <a:gd name="connsiteX25" fmla="*/ 26749 w 153664"/>
                      <a:gd name="connsiteY25" fmla="*/ 237780 h 238922"/>
                      <a:gd name="connsiteX26" fmla="*/ 25892 w 153664"/>
                      <a:gd name="connsiteY26" fmla="*/ 238827 h 238922"/>
                      <a:gd name="connsiteX27" fmla="*/ 25321 w 153664"/>
                      <a:gd name="connsiteY27" fmla="*/ 238923 h 238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53664" h="238922">
                        <a:moveTo>
                          <a:pt x="25321" y="238923"/>
                        </a:moveTo>
                        <a:cubicBezTo>
                          <a:pt x="25035" y="238923"/>
                          <a:pt x="24844" y="238827"/>
                          <a:pt x="24559" y="238732"/>
                        </a:cubicBezTo>
                        <a:lnTo>
                          <a:pt x="18082" y="235017"/>
                        </a:lnTo>
                        <a:cubicBezTo>
                          <a:pt x="17510" y="234732"/>
                          <a:pt x="17224" y="234065"/>
                          <a:pt x="17415" y="233493"/>
                        </a:cubicBezTo>
                        <a:lnTo>
                          <a:pt x="49133" y="78236"/>
                        </a:lnTo>
                        <a:lnTo>
                          <a:pt x="270" y="8703"/>
                        </a:lnTo>
                        <a:cubicBezTo>
                          <a:pt x="-206" y="8132"/>
                          <a:pt x="-16" y="7275"/>
                          <a:pt x="556" y="6798"/>
                        </a:cubicBezTo>
                        <a:lnTo>
                          <a:pt x="8271" y="321"/>
                        </a:lnTo>
                        <a:cubicBezTo>
                          <a:pt x="8557" y="36"/>
                          <a:pt x="9033" y="-60"/>
                          <a:pt x="9414" y="36"/>
                        </a:cubicBezTo>
                        <a:cubicBezTo>
                          <a:pt x="9795" y="131"/>
                          <a:pt x="10176" y="321"/>
                          <a:pt x="10366" y="607"/>
                        </a:cubicBezTo>
                        <a:lnTo>
                          <a:pt x="62468" y="73950"/>
                        </a:lnTo>
                        <a:cubicBezTo>
                          <a:pt x="62944" y="74617"/>
                          <a:pt x="62754" y="75474"/>
                          <a:pt x="62087" y="75950"/>
                        </a:cubicBezTo>
                        <a:cubicBezTo>
                          <a:pt x="61420" y="76426"/>
                          <a:pt x="60563" y="76236"/>
                          <a:pt x="60087" y="75569"/>
                        </a:cubicBezTo>
                        <a:lnTo>
                          <a:pt x="8938" y="3560"/>
                        </a:lnTo>
                        <a:lnTo>
                          <a:pt x="3413" y="8132"/>
                        </a:lnTo>
                        <a:lnTo>
                          <a:pt x="51895" y="77093"/>
                        </a:lnTo>
                        <a:cubicBezTo>
                          <a:pt x="52086" y="77379"/>
                          <a:pt x="52181" y="77855"/>
                          <a:pt x="52086" y="78236"/>
                        </a:cubicBezTo>
                        <a:lnTo>
                          <a:pt x="20463" y="233017"/>
                        </a:lnTo>
                        <a:lnTo>
                          <a:pt x="24273" y="235208"/>
                        </a:lnTo>
                        <a:lnTo>
                          <a:pt x="54753" y="83189"/>
                        </a:lnTo>
                        <a:cubicBezTo>
                          <a:pt x="54848" y="82617"/>
                          <a:pt x="55324" y="82141"/>
                          <a:pt x="55896" y="82046"/>
                        </a:cubicBezTo>
                        <a:lnTo>
                          <a:pt x="151908" y="61472"/>
                        </a:lnTo>
                        <a:cubicBezTo>
                          <a:pt x="152670" y="61281"/>
                          <a:pt x="153432" y="61758"/>
                          <a:pt x="153622" y="62615"/>
                        </a:cubicBezTo>
                        <a:cubicBezTo>
                          <a:pt x="153813" y="63377"/>
                          <a:pt x="153337" y="64139"/>
                          <a:pt x="152479" y="64330"/>
                        </a:cubicBezTo>
                        <a:lnTo>
                          <a:pt x="57420" y="84713"/>
                        </a:lnTo>
                        <a:lnTo>
                          <a:pt x="26749" y="237780"/>
                        </a:lnTo>
                        <a:cubicBezTo>
                          <a:pt x="26654" y="238256"/>
                          <a:pt x="26368" y="238637"/>
                          <a:pt x="25892" y="238827"/>
                        </a:cubicBezTo>
                        <a:cubicBezTo>
                          <a:pt x="25797" y="238827"/>
                          <a:pt x="25511" y="238923"/>
                          <a:pt x="25321" y="23892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6" name="任意多边形: 形状 12465"/>
                  <p:cNvSpPr/>
                  <p:nvPr/>
                </p:nvSpPr>
                <p:spPr>
                  <a:xfrm>
                    <a:off x="3355432" y="4152780"/>
                    <a:ext cx="104333" cy="94606"/>
                  </a:xfrm>
                  <a:custGeom>
                    <a:avLst/>
                    <a:gdLst>
                      <a:gd name="connsiteX0" fmla="*/ 85759 w 104333"/>
                      <a:gd name="connsiteY0" fmla="*/ 94607 h 94606"/>
                      <a:gd name="connsiteX1" fmla="*/ 85474 w 104333"/>
                      <a:gd name="connsiteY1" fmla="*/ 94607 h 94606"/>
                      <a:gd name="connsiteX2" fmla="*/ 84331 w 104333"/>
                      <a:gd name="connsiteY2" fmla="*/ 92892 h 94606"/>
                      <a:gd name="connsiteX3" fmla="*/ 101380 w 104333"/>
                      <a:gd name="connsiteY3" fmla="*/ 8310 h 94606"/>
                      <a:gd name="connsiteX4" fmla="*/ 98332 w 104333"/>
                      <a:gd name="connsiteY4" fmla="*/ 3071 h 94606"/>
                      <a:gd name="connsiteX5" fmla="*/ 4225 w 104333"/>
                      <a:gd name="connsiteY5" fmla="*/ 23931 h 94606"/>
                      <a:gd name="connsiteX6" fmla="*/ 7940 w 104333"/>
                      <a:gd name="connsiteY6" fmla="*/ 27646 h 94606"/>
                      <a:gd name="connsiteX7" fmla="*/ 7940 w 104333"/>
                      <a:gd name="connsiteY7" fmla="*/ 29646 h 94606"/>
                      <a:gd name="connsiteX8" fmla="*/ 5940 w 104333"/>
                      <a:gd name="connsiteY8" fmla="*/ 29646 h 94606"/>
                      <a:gd name="connsiteX9" fmla="*/ 415 w 104333"/>
                      <a:gd name="connsiteY9" fmla="*/ 24122 h 94606"/>
                      <a:gd name="connsiteX10" fmla="*/ 34 w 104333"/>
                      <a:gd name="connsiteY10" fmla="*/ 22693 h 94606"/>
                      <a:gd name="connsiteX11" fmla="*/ 1082 w 104333"/>
                      <a:gd name="connsiteY11" fmla="*/ 21645 h 94606"/>
                      <a:gd name="connsiteX12" fmla="*/ 98809 w 104333"/>
                      <a:gd name="connsiteY12" fmla="*/ 23 h 94606"/>
                      <a:gd name="connsiteX13" fmla="*/ 100333 w 104333"/>
                      <a:gd name="connsiteY13" fmla="*/ 690 h 94606"/>
                      <a:gd name="connsiteX14" fmla="*/ 104143 w 104333"/>
                      <a:gd name="connsiteY14" fmla="*/ 7262 h 94606"/>
                      <a:gd name="connsiteX15" fmla="*/ 104333 w 104333"/>
                      <a:gd name="connsiteY15" fmla="*/ 8310 h 94606"/>
                      <a:gd name="connsiteX16" fmla="*/ 87188 w 104333"/>
                      <a:gd name="connsiteY16" fmla="*/ 93464 h 94606"/>
                      <a:gd name="connsiteX17" fmla="*/ 85759 w 104333"/>
                      <a:gd name="connsiteY17" fmla="*/ 94607 h 94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04333" h="94606">
                        <a:moveTo>
                          <a:pt x="85759" y="94607"/>
                        </a:moveTo>
                        <a:cubicBezTo>
                          <a:pt x="85664" y="94607"/>
                          <a:pt x="85569" y="94607"/>
                          <a:pt x="85474" y="94607"/>
                        </a:cubicBezTo>
                        <a:cubicBezTo>
                          <a:pt x="84712" y="94416"/>
                          <a:pt x="84140" y="93654"/>
                          <a:pt x="84331" y="92892"/>
                        </a:cubicBezTo>
                        <a:lnTo>
                          <a:pt x="101380" y="8310"/>
                        </a:lnTo>
                        <a:lnTo>
                          <a:pt x="98332" y="3071"/>
                        </a:lnTo>
                        <a:lnTo>
                          <a:pt x="4225" y="23931"/>
                        </a:lnTo>
                        <a:lnTo>
                          <a:pt x="7940" y="27646"/>
                        </a:lnTo>
                        <a:cubicBezTo>
                          <a:pt x="8512" y="28217"/>
                          <a:pt x="8512" y="29170"/>
                          <a:pt x="7940" y="29646"/>
                        </a:cubicBezTo>
                        <a:cubicBezTo>
                          <a:pt x="7369" y="30218"/>
                          <a:pt x="6416" y="30218"/>
                          <a:pt x="5940" y="29646"/>
                        </a:cubicBezTo>
                        <a:lnTo>
                          <a:pt x="415" y="24122"/>
                        </a:lnTo>
                        <a:cubicBezTo>
                          <a:pt x="34" y="23741"/>
                          <a:pt x="-61" y="23169"/>
                          <a:pt x="34" y="22693"/>
                        </a:cubicBezTo>
                        <a:cubicBezTo>
                          <a:pt x="225" y="22217"/>
                          <a:pt x="606" y="21836"/>
                          <a:pt x="1082" y="21645"/>
                        </a:cubicBezTo>
                        <a:lnTo>
                          <a:pt x="98809" y="23"/>
                        </a:lnTo>
                        <a:cubicBezTo>
                          <a:pt x="99475" y="-72"/>
                          <a:pt x="100047" y="119"/>
                          <a:pt x="100333" y="690"/>
                        </a:cubicBezTo>
                        <a:lnTo>
                          <a:pt x="104143" y="7262"/>
                        </a:lnTo>
                        <a:cubicBezTo>
                          <a:pt x="104333" y="7548"/>
                          <a:pt x="104333" y="7929"/>
                          <a:pt x="104333" y="8310"/>
                        </a:cubicBezTo>
                        <a:lnTo>
                          <a:pt x="87188" y="93464"/>
                        </a:lnTo>
                        <a:cubicBezTo>
                          <a:pt x="86998" y="94130"/>
                          <a:pt x="86426" y="94607"/>
                          <a:pt x="85759" y="9460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7" name="任意多边形: 形状 12466"/>
                  <p:cNvSpPr/>
                  <p:nvPr/>
                </p:nvSpPr>
                <p:spPr>
                  <a:xfrm>
                    <a:off x="3366417" y="4156558"/>
                    <a:ext cx="165670" cy="212463"/>
                  </a:xfrm>
                  <a:custGeom>
                    <a:avLst/>
                    <a:gdLst>
                      <a:gd name="connsiteX0" fmla="*/ 104968 w 165670"/>
                      <a:gd name="connsiteY0" fmla="*/ 212464 h 212463"/>
                      <a:gd name="connsiteX1" fmla="*/ 104968 w 165670"/>
                      <a:gd name="connsiteY1" fmla="*/ 212464 h 212463"/>
                      <a:gd name="connsiteX2" fmla="*/ 39150 w 165670"/>
                      <a:gd name="connsiteY2" fmla="*/ 177412 h 212463"/>
                      <a:gd name="connsiteX3" fmla="*/ 2 w 165670"/>
                      <a:gd name="connsiteY3" fmla="*/ 119595 h 212463"/>
                      <a:gd name="connsiteX4" fmla="*/ 2765 w 165670"/>
                      <a:gd name="connsiteY4" fmla="*/ 112261 h 212463"/>
                      <a:gd name="connsiteX5" fmla="*/ 24101 w 165670"/>
                      <a:gd name="connsiteY5" fmla="*/ 119119 h 212463"/>
                      <a:gd name="connsiteX6" fmla="*/ 19910 w 165670"/>
                      <a:gd name="connsiteY6" fmla="*/ 85019 h 212463"/>
                      <a:gd name="connsiteX7" fmla="*/ 46008 w 165670"/>
                      <a:gd name="connsiteY7" fmla="*/ 97783 h 212463"/>
                      <a:gd name="connsiteX8" fmla="*/ 42770 w 165670"/>
                      <a:gd name="connsiteY8" fmla="*/ 74446 h 212463"/>
                      <a:gd name="connsiteX9" fmla="*/ 49913 w 165670"/>
                      <a:gd name="connsiteY9" fmla="*/ 62445 h 212463"/>
                      <a:gd name="connsiteX10" fmla="*/ 62867 w 165670"/>
                      <a:gd name="connsiteY10" fmla="*/ 67874 h 212463"/>
                      <a:gd name="connsiteX11" fmla="*/ 68106 w 165670"/>
                      <a:gd name="connsiteY11" fmla="*/ 77304 h 212463"/>
                      <a:gd name="connsiteX12" fmla="*/ 101920 w 165670"/>
                      <a:gd name="connsiteY12" fmla="*/ 110356 h 212463"/>
                      <a:gd name="connsiteX13" fmla="*/ 158689 w 165670"/>
                      <a:gd name="connsiteY13" fmla="*/ 93496 h 212463"/>
                      <a:gd name="connsiteX14" fmla="*/ 100777 w 165670"/>
                      <a:gd name="connsiteY14" fmla="*/ 2723 h 212463"/>
                      <a:gd name="connsiteX15" fmla="*/ 100110 w 165670"/>
                      <a:gd name="connsiteY15" fmla="*/ 818 h 212463"/>
                      <a:gd name="connsiteX16" fmla="*/ 102015 w 165670"/>
                      <a:gd name="connsiteY16" fmla="*/ 151 h 212463"/>
                      <a:gd name="connsiteX17" fmla="*/ 161261 w 165670"/>
                      <a:gd name="connsiteY17" fmla="*/ 94830 h 212463"/>
                      <a:gd name="connsiteX18" fmla="*/ 100872 w 165670"/>
                      <a:gd name="connsiteY18" fmla="*/ 113118 h 212463"/>
                      <a:gd name="connsiteX19" fmla="*/ 65534 w 165670"/>
                      <a:gd name="connsiteY19" fmla="*/ 78637 h 212463"/>
                      <a:gd name="connsiteX20" fmla="*/ 60486 w 165670"/>
                      <a:gd name="connsiteY20" fmla="*/ 69398 h 212463"/>
                      <a:gd name="connsiteX21" fmla="*/ 50771 w 165670"/>
                      <a:gd name="connsiteY21" fmla="*/ 65302 h 212463"/>
                      <a:gd name="connsiteX22" fmla="*/ 45722 w 165670"/>
                      <a:gd name="connsiteY22" fmla="*/ 74542 h 212463"/>
                      <a:gd name="connsiteX23" fmla="*/ 52676 w 165670"/>
                      <a:gd name="connsiteY23" fmla="*/ 105593 h 212463"/>
                      <a:gd name="connsiteX24" fmla="*/ 52199 w 165670"/>
                      <a:gd name="connsiteY24" fmla="*/ 107498 h 212463"/>
                      <a:gd name="connsiteX25" fmla="*/ 50294 w 165670"/>
                      <a:gd name="connsiteY25" fmla="*/ 107212 h 212463"/>
                      <a:gd name="connsiteX26" fmla="*/ 21624 w 165670"/>
                      <a:gd name="connsiteY26" fmla="*/ 87591 h 212463"/>
                      <a:gd name="connsiteX27" fmla="*/ 30768 w 165670"/>
                      <a:gd name="connsiteY27" fmla="*/ 125310 h 212463"/>
                      <a:gd name="connsiteX28" fmla="*/ 30387 w 165670"/>
                      <a:gd name="connsiteY28" fmla="*/ 127215 h 212463"/>
                      <a:gd name="connsiteX29" fmla="*/ 28482 w 165670"/>
                      <a:gd name="connsiteY29" fmla="*/ 127120 h 212463"/>
                      <a:gd name="connsiteX30" fmla="*/ 4670 w 165670"/>
                      <a:gd name="connsiteY30" fmla="*/ 114737 h 212463"/>
                      <a:gd name="connsiteX31" fmla="*/ 2955 w 165670"/>
                      <a:gd name="connsiteY31" fmla="*/ 119881 h 212463"/>
                      <a:gd name="connsiteX32" fmla="*/ 41055 w 165670"/>
                      <a:gd name="connsiteY32" fmla="*/ 175507 h 212463"/>
                      <a:gd name="connsiteX33" fmla="*/ 104968 w 165670"/>
                      <a:gd name="connsiteY33" fmla="*/ 209797 h 212463"/>
                      <a:gd name="connsiteX34" fmla="*/ 106397 w 165670"/>
                      <a:gd name="connsiteY34" fmla="*/ 211225 h 212463"/>
                      <a:gd name="connsiteX35" fmla="*/ 104968 w 165670"/>
                      <a:gd name="connsiteY35" fmla="*/ 212464 h 212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65670" h="212463">
                        <a:moveTo>
                          <a:pt x="104968" y="212464"/>
                        </a:moveTo>
                        <a:cubicBezTo>
                          <a:pt x="104968" y="212464"/>
                          <a:pt x="104968" y="212464"/>
                          <a:pt x="104968" y="212464"/>
                        </a:cubicBezTo>
                        <a:cubicBezTo>
                          <a:pt x="103920" y="212464"/>
                          <a:pt x="79250" y="211988"/>
                          <a:pt x="39150" y="177412"/>
                        </a:cubicBezTo>
                        <a:cubicBezTo>
                          <a:pt x="2384" y="145693"/>
                          <a:pt x="-93" y="125119"/>
                          <a:pt x="2" y="119595"/>
                        </a:cubicBezTo>
                        <a:cubicBezTo>
                          <a:pt x="98" y="116261"/>
                          <a:pt x="1050" y="113594"/>
                          <a:pt x="2765" y="112261"/>
                        </a:cubicBezTo>
                        <a:cubicBezTo>
                          <a:pt x="8384" y="107879"/>
                          <a:pt x="17624" y="113689"/>
                          <a:pt x="24101" y="119119"/>
                        </a:cubicBezTo>
                        <a:cubicBezTo>
                          <a:pt x="14957" y="100735"/>
                          <a:pt x="14766" y="88258"/>
                          <a:pt x="19910" y="85019"/>
                        </a:cubicBezTo>
                        <a:cubicBezTo>
                          <a:pt x="24672" y="81971"/>
                          <a:pt x="34197" y="85114"/>
                          <a:pt x="46008" y="97783"/>
                        </a:cubicBezTo>
                        <a:cubicBezTo>
                          <a:pt x="43913" y="91687"/>
                          <a:pt x="42674" y="84448"/>
                          <a:pt x="42770" y="74446"/>
                        </a:cubicBezTo>
                        <a:cubicBezTo>
                          <a:pt x="42770" y="65398"/>
                          <a:pt x="47818" y="63016"/>
                          <a:pt x="49913" y="62445"/>
                        </a:cubicBezTo>
                        <a:cubicBezTo>
                          <a:pt x="54581" y="61111"/>
                          <a:pt x="60200" y="63397"/>
                          <a:pt x="62867" y="67874"/>
                        </a:cubicBezTo>
                        <a:cubicBezTo>
                          <a:pt x="64772" y="70922"/>
                          <a:pt x="66392" y="73970"/>
                          <a:pt x="68106" y="77304"/>
                        </a:cubicBezTo>
                        <a:cubicBezTo>
                          <a:pt x="74488" y="89686"/>
                          <a:pt x="81060" y="102450"/>
                          <a:pt x="101920" y="110356"/>
                        </a:cubicBezTo>
                        <a:cubicBezTo>
                          <a:pt x="129352" y="120833"/>
                          <a:pt x="146306" y="115785"/>
                          <a:pt x="158689" y="93496"/>
                        </a:cubicBezTo>
                        <a:cubicBezTo>
                          <a:pt x="181549" y="43204"/>
                          <a:pt x="101539" y="3104"/>
                          <a:pt x="100777" y="2723"/>
                        </a:cubicBezTo>
                        <a:cubicBezTo>
                          <a:pt x="100015" y="2342"/>
                          <a:pt x="99729" y="1485"/>
                          <a:pt x="100110" y="818"/>
                        </a:cubicBezTo>
                        <a:cubicBezTo>
                          <a:pt x="100491" y="151"/>
                          <a:pt x="101348" y="-230"/>
                          <a:pt x="102015" y="151"/>
                        </a:cubicBezTo>
                        <a:cubicBezTo>
                          <a:pt x="102872" y="532"/>
                          <a:pt x="185359" y="41871"/>
                          <a:pt x="161261" y="94830"/>
                        </a:cubicBezTo>
                        <a:cubicBezTo>
                          <a:pt x="148021" y="118833"/>
                          <a:pt x="130019" y="124262"/>
                          <a:pt x="100872" y="113118"/>
                        </a:cubicBezTo>
                        <a:cubicBezTo>
                          <a:pt x="78965" y="104736"/>
                          <a:pt x="71821" y="90829"/>
                          <a:pt x="65534" y="78637"/>
                        </a:cubicBezTo>
                        <a:cubicBezTo>
                          <a:pt x="63820" y="75399"/>
                          <a:pt x="62296" y="72256"/>
                          <a:pt x="60486" y="69398"/>
                        </a:cubicBezTo>
                        <a:cubicBezTo>
                          <a:pt x="58391" y="66064"/>
                          <a:pt x="54200" y="64255"/>
                          <a:pt x="50771" y="65302"/>
                        </a:cubicBezTo>
                        <a:cubicBezTo>
                          <a:pt x="47532" y="66255"/>
                          <a:pt x="45722" y="69493"/>
                          <a:pt x="45722" y="74542"/>
                        </a:cubicBezTo>
                        <a:cubicBezTo>
                          <a:pt x="45627" y="89305"/>
                          <a:pt x="48294" y="97306"/>
                          <a:pt x="52676" y="105593"/>
                        </a:cubicBezTo>
                        <a:cubicBezTo>
                          <a:pt x="53057" y="106260"/>
                          <a:pt x="52771" y="107117"/>
                          <a:pt x="52199" y="107498"/>
                        </a:cubicBezTo>
                        <a:cubicBezTo>
                          <a:pt x="51533" y="107879"/>
                          <a:pt x="50771" y="107784"/>
                          <a:pt x="50294" y="107212"/>
                        </a:cubicBezTo>
                        <a:cubicBezTo>
                          <a:pt x="35816" y="88639"/>
                          <a:pt x="25244" y="85305"/>
                          <a:pt x="21624" y="87591"/>
                        </a:cubicBezTo>
                        <a:cubicBezTo>
                          <a:pt x="17909" y="89972"/>
                          <a:pt x="18195" y="103593"/>
                          <a:pt x="30768" y="125310"/>
                        </a:cubicBezTo>
                        <a:cubicBezTo>
                          <a:pt x="31149" y="125977"/>
                          <a:pt x="30959" y="126739"/>
                          <a:pt x="30387" y="127215"/>
                        </a:cubicBezTo>
                        <a:cubicBezTo>
                          <a:pt x="29816" y="127691"/>
                          <a:pt x="28958" y="127596"/>
                          <a:pt x="28482" y="127120"/>
                        </a:cubicBezTo>
                        <a:cubicBezTo>
                          <a:pt x="18100" y="116737"/>
                          <a:pt x="8575" y="111689"/>
                          <a:pt x="4670" y="114737"/>
                        </a:cubicBezTo>
                        <a:cubicBezTo>
                          <a:pt x="3717" y="115499"/>
                          <a:pt x="3050" y="117404"/>
                          <a:pt x="2955" y="119881"/>
                        </a:cubicBezTo>
                        <a:cubicBezTo>
                          <a:pt x="2669" y="130644"/>
                          <a:pt x="12575" y="150932"/>
                          <a:pt x="41055" y="175507"/>
                        </a:cubicBezTo>
                        <a:cubicBezTo>
                          <a:pt x="80393" y="209416"/>
                          <a:pt x="104777" y="209797"/>
                          <a:pt x="104968" y="209797"/>
                        </a:cubicBezTo>
                        <a:cubicBezTo>
                          <a:pt x="105730" y="209797"/>
                          <a:pt x="106397" y="210463"/>
                          <a:pt x="106397" y="211225"/>
                        </a:cubicBezTo>
                        <a:cubicBezTo>
                          <a:pt x="106397" y="211797"/>
                          <a:pt x="105825" y="212464"/>
                          <a:pt x="104968" y="212464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8" name="任意多边形: 形状 12467"/>
                  <p:cNvSpPr/>
                  <p:nvPr/>
                </p:nvSpPr>
                <p:spPr>
                  <a:xfrm>
                    <a:off x="3492675" y="4083172"/>
                    <a:ext cx="56956" cy="92872"/>
                  </a:xfrm>
                  <a:custGeom>
                    <a:avLst/>
                    <a:gdLst>
                      <a:gd name="connsiteX0" fmla="*/ 1475 w 56956"/>
                      <a:gd name="connsiteY0" fmla="*/ 92872 h 92872"/>
                      <a:gd name="connsiteX1" fmla="*/ 713 w 56956"/>
                      <a:gd name="connsiteY1" fmla="*/ 92682 h 92872"/>
                      <a:gd name="connsiteX2" fmla="*/ 236 w 56956"/>
                      <a:gd name="connsiteY2" fmla="*/ 90682 h 92872"/>
                      <a:gd name="connsiteX3" fmla="*/ 54243 w 56956"/>
                      <a:gd name="connsiteY3" fmla="*/ 670 h 92872"/>
                      <a:gd name="connsiteX4" fmla="*/ 56244 w 56956"/>
                      <a:gd name="connsiteY4" fmla="*/ 194 h 92872"/>
                      <a:gd name="connsiteX5" fmla="*/ 56720 w 56956"/>
                      <a:gd name="connsiteY5" fmla="*/ 2194 h 92872"/>
                      <a:gd name="connsiteX6" fmla="*/ 2713 w 56956"/>
                      <a:gd name="connsiteY6" fmla="*/ 92206 h 92872"/>
                      <a:gd name="connsiteX7" fmla="*/ 1475 w 56956"/>
                      <a:gd name="connsiteY7" fmla="*/ 92872 h 92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956" h="92872">
                        <a:moveTo>
                          <a:pt x="1475" y="92872"/>
                        </a:moveTo>
                        <a:cubicBezTo>
                          <a:pt x="1189" y="92872"/>
                          <a:pt x="999" y="92777"/>
                          <a:pt x="713" y="92682"/>
                        </a:cubicBezTo>
                        <a:cubicBezTo>
                          <a:pt x="46" y="92301"/>
                          <a:pt x="-240" y="91348"/>
                          <a:pt x="236" y="90682"/>
                        </a:cubicBezTo>
                        <a:lnTo>
                          <a:pt x="54243" y="670"/>
                        </a:lnTo>
                        <a:cubicBezTo>
                          <a:pt x="54624" y="4"/>
                          <a:pt x="55577" y="-187"/>
                          <a:pt x="56244" y="194"/>
                        </a:cubicBezTo>
                        <a:cubicBezTo>
                          <a:pt x="56910" y="575"/>
                          <a:pt x="57196" y="1528"/>
                          <a:pt x="56720" y="2194"/>
                        </a:cubicBezTo>
                        <a:lnTo>
                          <a:pt x="2713" y="92206"/>
                        </a:lnTo>
                        <a:cubicBezTo>
                          <a:pt x="2427" y="92682"/>
                          <a:pt x="1951" y="92872"/>
                          <a:pt x="1475" y="9287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9" name="任意多边形: 形状 12468"/>
                  <p:cNvSpPr/>
                  <p:nvPr/>
                </p:nvSpPr>
                <p:spPr>
                  <a:xfrm>
                    <a:off x="3316580" y="4036874"/>
                    <a:ext cx="52358" cy="49159"/>
                  </a:xfrm>
                  <a:custGeom>
                    <a:avLst/>
                    <a:gdLst>
                      <a:gd name="connsiteX0" fmla="*/ 1453 w 52358"/>
                      <a:gd name="connsiteY0" fmla="*/ 49159 h 49159"/>
                      <a:gd name="connsiteX1" fmla="*/ 501 w 52358"/>
                      <a:gd name="connsiteY1" fmla="*/ 48778 h 49159"/>
                      <a:gd name="connsiteX2" fmla="*/ 24 w 52358"/>
                      <a:gd name="connsiteY2" fmla="*/ 47445 h 49159"/>
                      <a:gd name="connsiteX3" fmla="*/ 6978 w 52358"/>
                      <a:gd name="connsiteY3" fmla="*/ 1249 h 49159"/>
                      <a:gd name="connsiteX4" fmla="*/ 8597 w 52358"/>
                      <a:gd name="connsiteY4" fmla="*/ 10 h 49159"/>
                      <a:gd name="connsiteX5" fmla="*/ 9835 w 52358"/>
                      <a:gd name="connsiteY5" fmla="*/ 1630 h 49159"/>
                      <a:gd name="connsiteX6" fmla="*/ 3263 w 52358"/>
                      <a:gd name="connsiteY6" fmla="*/ 45635 h 49159"/>
                      <a:gd name="connsiteX7" fmla="*/ 51269 w 52358"/>
                      <a:gd name="connsiteY7" fmla="*/ 41825 h 49159"/>
                      <a:gd name="connsiteX8" fmla="*/ 52317 w 52358"/>
                      <a:gd name="connsiteY8" fmla="*/ 43635 h 49159"/>
                      <a:gd name="connsiteX9" fmla="*/ 50507 w 52358"/>
                      <a:gd name="connsiteY9" fmla="*/ 44683 h 49159"/>
                      <a:gd name="connsiteX10" fmla="*/ 1929 w 52358"/>
                      <a:gd name="connsiteY10" fmla="*/ 49159 h 49159"/>
                      <a:gd name="connsiteX11" fmla="*/ 1453 w 52358"/>
                      <a:gd name="connsiteY11" fmla="*/ 49159 h 49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2358" h="49159">
                        <a:moveTo>
                          <a:pt x="1453" y="49159"/>
                        </a:moveTo>
                        <a:cubicBezTo>
                          <a:pt x="1072" y="49159"/>
                          <a:pt x="786" y="49064"/>
                          <a:pt x="501" y="48778"/>
                        </a:cubicBezTo>
                        <a:cubicBezTo>
                          <a:pt x="120" y="48493"/>
                          <a:pt x="-71" y="47921"/>
                          <a:pt x="24" y="47445"/>
                        </a:cubicBezTo>
                        <a:lnTo>
                          <a:pt x="6978" y="1249"/>
                        </a:lnTo>
                        <a:cubicBezTo>
                          <a:pt x="7073" y="487"/>
                          <a:pt x="7835" y="-85"/>
                          <a:pt x="8597" y="10"/>
                        </a:cubicBezTo>
                        <a:cubicBezTo>
                          <a:pt x="9359" y="106"/>
                          <a:pt x="9930" y="868"/>
                          <a:pt x="9835" y="1630"/>
                        </a:cubicBezTo>
                        <a:lnTo>
                          <a:pt x="3263" y="45635"/>
                        </a:lnTo>
                        <a:cubicBezTo>
                          <a:pt x="10788" y="43635"/>
                          <a:pt x="36029" y="37539"/>
                          <a:pt x="51269" y="41825"/>
                        </a:cubicBezTo>
                        <a:cubicBezTo>
                          <a:pt x="52031" y="42016"/>
                          <a:pt x="52507" y="42873"/>
                          <a:pt x="52317" y="43635"/>
                        </a:cubicBezTo>
                        <a:cubicBezTo>
                          <a:pt x="52126" y="44397"/>
                          <a:pt x="51269" y="44873"/>
                          <a:pt x="50507" y="44683"/>
                        </a:cubicBezTo>
                        <a:cubicBezTo>
                          <a:pt x="33648" y="40015"/>
                          <a:pt x="2310" y="49064"/>
                          <a:pt x="1929" y="49159"/>
                        </a:cubicBezTo>
                        <a:cubicBezTo>
                          <a:pt x="1739" y="49159"/>
                          <a:pt x="1548" y="49159"/>
                          <a:pt x="1453" y="4915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0" name="任意多边形: 形状 12469"/>
                  <p:cNvSpPr/>
                  <p:nvPr/>
                </p:nvSpPr>
                <p:spPr>
                  <a:xfrm>
                    <a:off x="3380132" y="4034779"/>
                    <a:ext cx="50902" cy="46397"/>
                  </a:xfrm>
                  <a:custGeom>
                    <a:avLst/>
                    <a:gdLst>
                      <a:gd name="connsiteX0" fmla="*/ 1432 w 50902"/>
                      <a:gd name="connsiteY0" fmla="*/ 46397 h 46397"/>
                      <a:gd name="connsiteX1" fmla="*/ 194 w 50902"/>
                      <a:gd name="connsiteY1" fmla="*/ 45730 h 46397"/>
                      <a:gd name="connsiteX2" fmla="*/ 670 w 50902"/>
                      <a:gd name="connsiteY2" fmla="*/ 43730 h 46397"/>
                      <a:gd name="connsiteX3" fmla="*/ 47438 w 50902"/>
                      <a:gd name="connsiteY3" fmla="*/ 41920 h 46397"/>
                      <a:gd name="connsiteX4" fmla="*/ 36294 w 50902"/>
                      <a:gd name="connsiteY4" fmla="*/ 4011 h 46397"/>
                      <a:gd name="connsiteX5" fmla="*/ 27340 w 50902"/>
                      <a:gd name="connsiteY5" fmla="*/ 2868 h 46397"/>
                      <a:gd name="connsiteX6" fmla="*/ 26102 w 50902"/>
                      <a:gd name="connsiteY6" fmla="*/ 1249 h 46397"/>
                      <a:gd name="connsiteX7" fmla="*/ 27721 w 50902"/>
                      <a:gd name="connsiteY7" fmla="*/ 10 h 46397"/>
                      <a:gd name="connsiteX8" fmla="*/ 37627 w 50902"/>
                      <a:gd name="connsiteY8" fmla="*/ 1249 h 46397"/>
                      <a:gd name="connsiteX9" fmla="*/ 38866 w 50902"/>
                      <a:gd name="connsiteY9" fmla="*/ 2296 h 46397"/>
                      <a:gd name="connsiteX10" fmla="*/ 50867 w 50902"/>
                      <a:gd name="connsiteY10" fmla="*/ 43444 h 46397"/>
                      <a:gd name="connsiteX11" fmla="*/ 50581 w 50902"/>
                      <a:gd name="connsiteY11" fmla="*/ 44873 h 46397"/>
                      <a:gd name="connsiteX12" fmla="*/ 49248 w 50902"/>
                      <a:gd name="connsiteY12" fmla="*/ 45254 h 46397"/>
                      <a:gd name="connsiteX13" fmla="*/ 2290 w 50902"/>
                      <a:gd name="connsiteY13" fmla="*/ 46207 h 46397"/>
                      <a:gd name="connsiteX14" fmla="*/ 1432 w 50902"/>
                      <a:gd name="connsiteY14" fmla="*/ 46397 h 46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0902" h="46397">
                        <a:moveTo>
                          <a:pt x="1432" y="46397"/>
                        </a:moveTo>
                        <a:cubicBezTo>
                          <a:pt x="956" y="46397"/>
                          <a:pt x="480" y="46111"/>
                          <a:pt x="194" y="45730"/>
                        </a:cubicBezTo>
                        <a:cubicBezTo>
                          <a:pt x="-187" y="45064"/>
                          <a:pt x="4" y="44206"/>
                          <a:pt x="670" y="43730"/>
                        </a:cubicBezTo>
                        <a:cubicBezTo>
                          <a:pt x="12672" y="36205"/>
                          <a:pt x="39342" y="40396"/>
                          <a:pt x="47438" y="41920"/>
                        </a:cubicBezTo>
                        <a:lnTo>
                          <a:pt x="36294" y="4011"/>
                        </a:lnTo>
                        <a:lnTo>
                          <a:pt x="27340" y="2868"/>
                        </a:lnTo>
                        <a:cubicBezTo>
                          <a:pt x="26578" y="2773"/>
                          <a:pt x="26007" y="2011"/>
                          <a:pt x="26102" y="1249"/>
                        </a:cubicBezTo>
                        <a:cubicBezTo>
                          <a:pt x="26197" y="487"/>
                          <a:pt x="26959" y="-85"/>
                          <a:pt x="27721" y="10"/>
                        </a:cubicBezTo>
                        <a:lnTo>
                          <a:pt x="37627" y="1249"/>
                        </a:lnTo>
                        <a:cubicBezTo>
                          <a:pt x="38199" y="1344"/>
                          <a:pt x="38675" y="1725"/>
                          <a:pt x="38866" y="2296"/>
                        </a:cubicBezTo>
                        <a:lnTo>
                          <a:pt x="50867" y="43444"/>
                        </a:lnTo>
                        <a:cubicBezTo>
                          <a:pt x="50962" y="43921"/>
                          <a:pt x="50867" y="44492"/>
                          <a:pt x="50581" y="44873"/>
                        </a:cubicBezTo>
                        <a:cubicBezTo>
                          <a:pt x="50200" y="45254"/>
                          <a:pt x="49724" y="45445"/>
                          <a:pt x="49248" y="45254"/>
                        </a:cubicBezTo>
                        <a:cubicBezTo>
                          <a:pt x="48867" y="45159"/>
                          <a:pt x="15244" y="38015"/>
                          <a:pt x="2290" y="46207"/>
                        </a:cubicBezTo>
                        <a:cubicBezTo>
                          <a:pt x="1909" y="46397"/>
                          <a:pt x="1623" y="46397"/>
                          <a:pt x="1432" y="4639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471" name="图形 12092"/>
              <p:cNvGrpSpPr/>
              <p:nvPr/>
            </p:nvGrpSpPr>
            <p:grpSpPr>
              <a:xfrm>
                <a:off x="4244339" y="4146327"/>
                <a:ext cx="120396" cy="189261"/>
                <a:chOff x="4244339" y="4146327"/>
                <a:chExt cx="120396" cy="189261"/>
              </a:xfrm>
            </p:grpSpPr>
            <p:grpSp>
              <p:nvGrpSpPr>
                <p:cNvPr id="12472" name="图形 12092"/>
                <p:cNvGrpSpPr/>
                <p:nvPr/>
              </p:nvGrpSpPr>
              <p:grpSpPr>
                <a:xfrm>
                  <a:off x="4244339" y="4153566"/>
                  <a:ext cx="56197" cy="179044"/>
                  <a:chOff x="4244339" y="4153566"/>
                  <a:chExt cx="56197" cy="179044"/>
                </a:xfrm>
              </p:grpSpPr>
              <p:grpSp>
                <p:nvGrpSpPr>
                  <p:cNvPr id="12473" name="图形 12092"/>
                  <p:cNvGrpSpPr/>
                  <p:nvPr/>
                </p:nvGrpSpPr>
                <p:grpSpPr>
                  <a:xfrm>
                    <a:off x="4244339" y="4153566"/>
                    <a:ext cx="56174" cy="179044"/>
                    <a:chOff x="4244339" y="4153566"/>
                    <a:chExt cx="56174" cy="179044"/>
                  </a:xfrm>
                </p:grpSpPr>
                <p:sp>
                  <p:nvSpPr>
                    <p:cNvPr id="12474" name="任意多边形: 形状 12473"/>
                    <p:cNvSpPr/>
                    <p:nvPr/>
                  </p:nvSpPr>
                  <p:spPr>
                    <a:xfrm>
                      <a:off x="4245101" y="4162043"/>
                      <a:ext cx="9239" cy="13239"/>
                    </a:xfrm>
                    <a:custGeom>
                      <a:avLst/>
                      <a:gdLst>
                        <a:gd name="connsiteX0" fmla="*/ 95 w 9239"/>
                        <a:gd name="connsiteY0" fmla="*/ 952 h 13239"/>
                        <a:gd name="connsiteX1" fmla="*/ 3524 w 9239"/>
                        <a:gd name="connsiteY1" fmla="*/ 0 h 13239"/>
                        <a:gd name="connsiteX2" fmla="*/ 3619 w 9239"/>
                        <a:gd name="connsiteY2" fmla="*/ 0 h 13239"/>
                        <a:gd name="connsiteX3" fmla="*/ 9239 w 9239"/>
                        <a:gd name="connsiteY3" fmla="*/ 10763 h 13239"/>
                        <a:gd name="connsiteX4" fmla="*/ 1048 w 9239"/>
                        <a:gd name="connsiteY4" fmla="*/ 13240 h 13239"/>
                        <a:gd name="connsiteX5" fmla="*/ 0 w 9239"/>
                        <a:gd name="connsiteY5" fmla="*/ 952 h 13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239" h="13239">
                          <a:moveTo>
                            <a:pt x="95" y="952"/>
                          </a:moveTo>
                          <a:lnTo>
                            <a:pt x="3524" y="0"/>
                          </a:lnTo>
                          <a:lnTo>
                            <a:pt x="3619" y="0"/>
                          </a:lnTo>
                          <a:lnTo>
                            <a:pt x="9239" y="10763"/>
                          </a:lnTo>
                          <a:lnTo>
                            <a:pt x="1048" y="13240"/>
                          </a:lnTo>
                          <a:lnTo>
                            <a:pt x="0" y="952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75" name="任意多边形: 形状 12474"/>
                    <p:cNvSpPr/>
                    <p:nvPr/>
                  </p:nvSpPr>
                  <p:spPr>
                    <a:xfrm>
                      <a:off x="4244339" y="4153566"/>
                      <a:ext cx="4381" cy="9429"/>
                    </a:xfrm>
                    <a:custGeom>
                      <a:avLst/>
                      <a:gdLst>
                        <a:gd name="connsiteX0" fmla="*/ 762 w 4381"/>
                        <a:gd name="connsiteY0" fmla="*/ 9430 h 9429"/>
                        <a:gd name="connsiteX1" fmla="*/ 0 w 4381"/>
                        <a:gd name="connsiteY1" fmla="*/ 0 h 9429"/>
                        <a:gd name="connsiteX2" fmla="*/ 4381 w 4381"/>
                        <a:gd name="connsiteY2" fmla="*/ 8477 h 9429"/>
                        <a:gd name="connsiteX3" fmla="*/ 4286 w 4381"/>
                        <a:gd name="connsiteY3" fmla="*/ 8477 h 9429"/>
                        <a:gd name="connsiteX4" fmla="*/ 857 w 4381"/>
                        <a:gd name="connsiteY4" fmla="*/ 9430 h 9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1" h="9429">
                          <a:moveTo>
                            <a:pt x="762" y="9430"/>
                          </a:moveTo>
                          <a:lnTo>
                            <a:pt x="0" y="0"/>
                          </a:lnTo>
                          <a:lnTo>
                            <a:pt x="4381" y="8477"/>
                          </a:lnTo>
                          <a:lnTo>
                            <a:pt x="4286" y="8477"/>
                          </a:lnTo>
                          <a:lnTo>
                            <a:pt x="857" y="9430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76" name="任意多边形: 形状 12475"/>
                    <p:cNvSpPr/>
                    <p:nvPr/>
                  </p:nvSpPr>
                  <p:spPr>
                    <a:xfrm rot="-980288">
                      <a:off x="4269031" y="4170606"/>
                      <a:ext cx="8572" cy="164112"/>
                    </a:xfrm>
                    <a:custGeom>
                      <a:avLst/>
                      <a:gdLst>
                        <a:gd name="connsiteX0" fmla="*/ 0 w 8572"/>
                        <a:gd name="connsiteY0" fmla="*/ 0 h 164112"/>
                        <a:gd name="connsiteX1" fmla="*/ 8572 w 8572"/>
                        <a:gd name="connsiteY1" fmla="*/ 0 h 164112"/>
                        <a:gd name="connsiteX2" fmla="*/ 8572 w 8572"/>
                        <a:gd name="connsiteY2" fmla="*/ 164113 h 164112"/>
                        <a:gd name="connsiteX3" fmla="*/ 0 w 8572"/>
                        <a:gd name="connsiteY3" fmla="*/ 164113 h 1641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572" h="164112">
                          <a:moveTo>
                            <a:pt x="0" y="0"/>
                          </a:moveTo>
                          <a:lnTo>
                            <a:pt x="8572" y="0"/>
                          </a:lnTo>
                          <a:lnTo>
                            <a:pt x="8572" y="164113"/>
                          </a:lnTo>
                          <a:lnTo>
                            <a:pt x="0" y="164113"/>
                          </a:lnTo>
                          <a:close/>
                        </a:path>
                      </a:pathLst>
                    </a:custGeom>
                    <a:solidFill>
                      <a:srgbClr val="EF48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477" name="任意多边形: 形状 12476"/>
                  <p:cNvSpPr/>
                  <p:nvPr/>
                </p:nvSpPr>
                <p:spPr>
                  <a:xfrm>
                    <a:off x="4246053" y="4172520"/>
                    <a:ext cx="54483" cy="158210"/>
                  </a:xfrm>
                  <a:custGeom>
                    <a:avLst/>
                    <a:gdLst>
                      <a:gd name="connsiteX0" fmla="*/ 54197 w 54483"/>
                      <a:gd name="connsiteY0" fmla="*/ 158210 h 158210"/>
                      <a:gd name="connsiteX1" fmla="*/ 53912 w 54483"/>
                      <a:gd name="connsiteY1" fmla="*/ 158020 h 158210"/>
                      <a:gd name="connsiteX2" fmla="*/ 7906 w 54483"/>
                      <a:gd name="connsiteY2" fmla="*/ 571 h 158210"/>
                      <a:gd name="connsiteX3" fmla="*/ 286 w 54483"/>
                      <a:gd name="connsiteY3" fmla="*/ 2953 h 158210"/>
                      <a:gd name="connsiteX4" fmla="*/ 0 w 54483"/>
                      <a:gd name="connsiteY4" fmla="*/ 2762 h 158210"/>
                      <a:gd name="connsiteX5" fmla="*/ 191 w 54483"/>
                      <a:gd name="connsiteY5" fmla="*/ 2477 h 158210"/>
                      <a:gd name="connsiteX6" fmla="*/ 8096 w 54483"/>
                      <a:gd name="connsiteY6" fmla="*/ 0 h 158210"/>
                      <a:gd name="connsiteX7" fmla="*/ 8287 w 54483"/>
                      <a:gd name="connsiteY7" fmla="*/ 0 h 158210"/>
                      <a:gd name="connsiteX8" fmla="*/ 8382 w 54483"/>
                      <a:gd name="connsiteY8" fmla="*/ 191 h 158210"/>
                      <a:gd name="connsiteX9" fmla="*/ 54483 w 54483"/>
                      <a:gd name="connsiteY9" fmla="*/ 157925 h 158210"/>
                      <a:gd name="connsiteX10" fmla="*/ 54197 w 54483"/>
                      <a:gd name="connsiteY10" fmla="*/ 158210 h 158210"/>
                      <a:gd name="connsiteX11" fmla="*/ 54197 w 54483"/>
                      <a:gd name="connsiteY11" fmla="*/ 158210 h 158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4483" h="158210">
                        <a:moveTo>
                          <a:pt x="54197" y="158210"/>
                        </a:moveTo>
                        <a:cubicBezTo>
                          <a:pt x="54102" y="158210"/>
                          <a:pt x="54007" y="158115"/>
                          <a:pt x="53912" y="158020"/>
                        </a:cubicBezTo>
                        <a:lnTo>
                          <a:pt x="7906" y="571"/>
                        </a:lnTo>
                        <a:lnTo>
                          <a:pt x="286" y="2953"/>
                        </a:lnTo>
                        <a:cubicBezTo>
                          <a:pt x="191" y="2953"/>
                          <a:pt x="0" y="2953"/>
                          <a:pt x="0" y="2762"/>
                        </a:cubicBezTo>
                        <a:cubicBezTo>
                          <a:pt x="0" y="2667"/>
                          <a:pt x="0" y="2477"/>
                          <a:pt x="191" y="2477"/>
                        </a:cubicBezTo>
                        <a:lnTo>
                          <a:pt x="8096" y="0"/>
                        </a:lnTo>
                        <a:cubicBezTo>
                          <a:pt x="8192" y="0"/>
                          <a:pt x="8192" y="0"/>
                          <a:pt x="8287" y="0"/>
                        </a:cubicBezTo>
                        <a:cubicBezTo>
                          <a:pt x="8382" y="0"/>
                          <a:pt x="8382" y="95"/>
                          <a:pt x="8382" y="191"/>
                        </a:cubicBezTo>
                        <a:lnTo>
                          <a:pt x="54483" y="157925"/>
                        </a:lnTo>
                        <a:cubicBezTo>
                          <a:pt x="54483" y="158020"/>
                          <a:pt x="54483" y="158115"/>
                          <a:pt x="54197" y="158210"/>
                        </a:cubicBezTo>
                        <a:cubicBezTo>
                          <a:pt x="54292" y="158210"/>
                          <a:pt x="54292" y="158210"/>
                          <a:pt x="54197" y="15821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478" name="图形 12092"/>
                <p:cNvGrpSpPr/>
                <p:nvPr/>
              </p:nvGrpSpPr>
              <p:grpSpPr>
                <a:xfrm>
                  <a:off x="4272510" y="4149184"/>
                  <a:ext cx="31169" cy="184499"/>
                  <a:chOff x="4272510" y="4149184"/>
                  <a:chExt cx="31169" cy="184499"/>
                </a:xfrm>
              </p:grpSpPr>
              <p:grpSp>
                <p:nvGrpSpPr>
                  <p:cNvPr id="12479" name="图形 12092"/>
                  <p:cNvGrpSpPr/>
                  <p:nvPr/>
                </p:nvGrpSpPr>
                <p:grpSpPr>
                  <a:xfrm>
                    <a:off x="4272510" y="4149184"/>
                    <a:ext cx="30893" cy="184395"/>
                    <a:chOff x="4272510" y="4149184"/>
                    <a:chExt cx="30893" cy="184395"/>
                  </a:xfrm>
                </p:grpSpPr>
                <p:sp>
                  <p:nvSpPr>
                    <p:cNvPr id="12480" name="任意多边形: 形状 12479"/>
                    <p:cNvSpPr/>
                    <p:nvPr/>
                  </p:nvSpPr>
                  <p:spPr>
                    <a:xfrm rot="-4929259">
                      <a:off x="4205902" y="4247422"/>
                      <a:ext cx="164109" cy="8572"/>
                    </a:xfrm>
                    <a:custGeom>
                      <a:avLst/>
                      <a:gdLst>
                        <a:gd name="connsiteX0" fmla="*/ 0 w 164109"/>
                        <a:gd name="connsiteY0" fmla="*/ 0 h 8572"/>
                        <a:gd name="connsiteX1" fmla="*/ 164109 w 164109"/>
                        <a:gd name="connsiteY1" fmla="*/ 0 h 8572"/>
                        <a:gd name="connsiteX2" fmla="*/ 164109 w 164109"/>
                        <a:gd name="connsiteY2" fmla="*/ 8572 h 8572"/>
                        <a:gd name="connsiteX3" fmla="*/ 0 w 164109"/>
                        <a:gd name="connsiteY3" fmla="*/ 8572 h 8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4109" h="8572">
                          <a:moveTo>
                            <a:pt x="0" y="0"/>
                          </a:moveTo>
                          <a:lnTo>
                            <a:pt x="164109" y="0"/>
                          </a:lnTo>
                          <a:lnTo>
                            <a:pt x="164109" y="8572"/>
                          </a:lnTo>
                          <a:lnTo>
                            <a:pt x="0" y="8572"/>
                          </a:ln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81" name="任意多边形: 形状 12480"/>
                    <p:cNvSpPr/>
                    <p:nvPr/>
                  </p:nvSpPr>
                  <p:spPr>
                    <a:xfrm>
                      <a:off x="4299012" y="4149184"/>
                      <a:ext cx="3714" cy="9525"/>
                    </a:xfrm>
                    <a:custGeom>
                      <a:avLst/>
                      <a:gdLst>
                        <a:gd name="connsiteX0" fmla="*/ 3620 w 3714"/>
                        <a:gd name="connsiteY0" fmla="*/ 9525 h 9525"/>
                        <a:gd name="connsiteX1" fmla="*/ 95 w 3714"/>
                        <a:gd name="connsiteY1" fmla="*/ 8954 h 9525"/>
                        <a:gd name="connsiteX2" fmla="*/ 0 w 3714"/>
                        <a:gd name="connsiteY2" fmla="*/ 8858 h 9525"/>
                        <a:gd name="connsiteX3" fmla="*/ 3143 w 3714"/>
                        <a:gd name="connsiteY3" fmla="*/ 0 h 9525"/>
                        <a:gd name="connsiteX4" fmla="*/ 3715 w 3714"/>
                        <a:gd name="connsiteY4" fmla="*/ 9525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14" h="9525">
                          <a:moveTo>
                            <a:pt x="3620" y="9525"/>
                          </a:moveTo>
                          <a:lnTo>
                            <a:pt x="95" y="8954"/>
                          </a:lnTo>
                          <a:lnTo>
                            <a:pt x="0" y="8858"/>
                          </a:lnTo>
                          <a:lnTo>
                            <a:pt x="3143" y="0"/>
                          </a:lnTo>
                          <a:lnTo>
                            <a:pt x="3715" y="9525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82" name="任意多边形: 形状 12481"/>
                    <p:cNvSpPr/>
                    <p:nvPr/>
                  </p:nvSpPr>
                  <p:spPr>
                    <a:xfrm>
                      <a:off x="4294917" y="4158042"/>
                      <a:ext cx="8477" cy="12763"/>
                    </a:xfrm>
                    <a:custGeom>
                      <a:avLst/>
                      <a:gdLst>
                        <a:gd name="connsiteX0" fmla="*/ 8477 w 8477"/>
                        <a:gd name="connsiteY0" fmla="*/ 12764 h 12763"/>
                        <a:gd name="connsiteX1" fmla="*/ 0 w 8477"/>
                        <a:gd name="connsiteY1" fmla="*/ 11621 h 12763"/>
                        <a:gd name="connsiteX2" fmla="*/ 4096 w 8477"/>
                        <a:gd name="connsiteY2" fmla="*/ 0 h 12763"/>
                        <a:gd name="connsiteX3" fmla="*/ 4191 w 8477"/>
                        <a:gd name="connsiteY3" fmla="*/ 95 h 12763"/>
                        <a:gd name="connsiteX4" fmla="*/ 7715 w 8477"/>
                        <a:gd name="connsiteY4" fmla="*/ 667 h 12763"/>
                        <a:gd name="connsiteX5" fmla="*/ 7810 w 8477"/>
                        <a:gd name="connsiteY5" fmla="*/ 667 h 127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477" h="12763">
                          <a:moveTo>
                            <a:pt x="8477" y="12764"/>
                          </a:moveTo>
                          <a:lnTo>
                            <a:pt x="0" y="11621"/>
                          </a:lnTo>
                          <a:lnTo>
                            <a:pt x="4096" y="0"/>
                          </a:lnTo>
                          <a:lnTo>
                            <a:pt x="4191" y="95"/>
                          </a:lnTo>
                          <a:lnTo>
                            <a:pt x="7715" y="667"/>
                          </a:lnTo>
                          <a:lnTo>
                            <a:pt x="7810" y="667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483" name="任意多边形: 形状 12482"/>
                  <p:cNvSpPr/>
                  <p:nvPr/>
                </p:nvSpPr>
                <p:spPr>
                  <a:xfrm>
                    <a:off x="4280724" y="4169435"/>
                    <a:ext cx="22955" cy="164248"/>
                  </a:xfrm>
                  <a:custGeom>
                    <a:avLst/>
                    <a:gdLst>
                      <a:gd name="connsiteX0" fmla="*/ 286 w 22955"/>
                      <a:gd name="connsiteY0" fmla="*/ 164248 h 164248"/>
                      <a:gd name="connsiteX1" fmla="*/ 286 w 22955"/>
                      <a:gd name="connsiteY1" fmla="*/ 164248 h 164248"/>
                      <a:gd name="connsiteX2" fmla="*/ 0 w 22955"/>
                      <a:gd name="connsiteY2" fmla="*/ 163963 h 164248"/>
                      <a:gd name="connsiteX3" fmla="*/ 22288 w 22955"/>
                      <a:gd name="connsiteY3" fmla="*/ 1466 h 164248"/>
                      <a:gd name="connsiteX4" fmla="*/ 14383 w 22955"/>
                      <a:gd name="connsiteY4" fmla="*/ 514 h 164248"/>
                      <a:gd name="connsiteX5" fmla="*/ 14192 w 22955"/>
                      <a:gd name="connsiteY5" fmla="*/ 228 h 164248"/>
                      <a:gd name="connsiteX6" fmla="*/ 14478 w 22955"/>
                      <a:gd name="connsiteY6" fmla="*/ 37 h 164248"/>
                      <a:gd name="connsiteX7" fmla="*/ 22670 w 22955"/>
                      <a:gd name="connsiteY7" fmla="*/ 990 h 164248"/>
                      <a:gd name="connsiteX8" fmla="*/ 22860 w 22955"/>
                      <a:gd name="connsiteY8" fmla="*/ 1085 h 164248"/>
                      <a:gd name="connsiteX9" fmla="*/ 22955 w 22955"/>
                      <a:gd name="connsiteY9" fmla="*/ 1276 h 164248"/>
                      <a:gd name="connsiteX10" fmla="*/ 667 w 22955"/>
                      <a:gd name="connsiteY10" fmla="*/ 164058 h 164248"/>
                      <a:gd name="connsiteX11" fmla="*/ 286 w 22955"/>
                      <a:gd name="connsiteY11" fmla="*/ 164248 h 16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955" h="164248">
                        <a:moveTo>
                          <a:pt x="286" y="164248"/>
                        </a:moveTo>
                        <a:cubicBezTo>
                          <a:pt x="286" y="164248"/>
                          <a:pt x="286" y="164248"/>
                          <a:pt x="286" y="164248"/>
                        </a:cubicBezTo>
                        <a:cubicBezTo>
                          <a:pt x="95" y="164248"/>
                          <a:pt x="0" y="164058"/>
                          <a:pt x="0" y="163963"/>
                        </a:cubicBezTo>
                        <a:lnTo>
                          <a:pt x="22288" y="1466"/>
                        </a:lnTo>
                        <a:lnTo>
                          <a:pt x="14383" y="514"/>
                        </a:lnTo>
                        <a:cubicBezTo>
                          <a:pt x="14192" y="514"/>
                          <a:pt x="14097" y="323"/>
                          <a:pt x="14192" y="228"/>
                        </a:cubicBezTo>
                        <a:cubicBezTo>
                          <a:pt x="14192" y="37"/>
                          <a:pt x="14383" y="-58"/>
                          <a:pt x="14478" y="37"/>
                        </a:cubicBezTo>
                        <a:lnTo>
                          <a:pt x="22670" y="990"/>
                        </a:lnTo>
                        <a:cubicBezTo>
                          <a:pt x="22765" y="990"/>
                          <a:pt x="22765" y="990"/>
                          <a:pt x="22860" y="1085"/>
                        </a:cubicBezTo>
                        <a:cubicBezTo>
                          <a:pt x="22860" y="1180"/>
                          <a:pt x="22955" y="1180"/>
                          <a:pt x="22955" y="1276"/>
                        </a:cubicBezTo>
                        <a:lnTo>
                          <a:pt x="667" y="164058"/>
                        </a:lnTo>
                        <a:cubicBezTo>
                          <a:pt x="476" y="164248"/>
                          <a:pt x="381" y="164248"/>
                          <a:pt x="286" y="16424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484" name="图形 12092"/>
                <p:cNvGrpSpPr/>
                <p:nvPr/>
              </p:nvGrpSpPr>
              <p:grpSpPr>
                <a:xfrm>
                  <a:off x="4313110" y="4146327"/>
                  <a:ext cx="11429" cy="185642"/>
                  <a:chOff x="4313110" y="4146327"/>
                  <a:chExt cx="11429" cy="185642"/>
                </a:xfrm>
              </p:grpSpPr>
              <p:grpSp>
                <p:nvGrpSpPr>
                  <p:cNvPr id="12485" name="图形 12092"/>
                  <p:cNvGrpSpPr/>
                  <p:nvPr/>
                </p:nvGrpSpPr>
                <p:grpSpPr>
                  <a:xfrm>
                    <a:off x="4313300" y="4146327"/>
                    <a:ext cx="11158" cy="185523"/>
                    <a:chOff x="4313300" y="4146327"/>
                    <a:chExt cx="11158" cy="185523"/>
                  </a:xfrm>
                </p:grpSpPr>
                <p:sp>
                  <p:nvSpPr>
                    <p:cNvPr id="12486" name="任意多边形: 形状 12485"/>
                    <p:cNvSpPr/>
                    <p:nvPr/>
                  </p:nvSpPr>
                  <p:spPr>
                    <a:xfrm>
                      <a:off x="4313300" y="4155661"/>
                      <a:ext cx="8572" cy="12001"/>
                    </a:xfrm>
                    <a:custGeom>
                      <a:avLst/>
                      <a:gdLst>
                        <a:gd name="connsiteX0" fmla="*/ 8573 w 8572"/>
                        <a:gd name="connsiteY0" fmla="*/ 11906 h 12001"/>
                        <a:gd name="connsiteX1" fmla="*/ 0 w 8572"/>
                        <a:gd name="connsiteY1" fmla="*/ 12002 h 12001"/>
                        <a:gd name="connsiteX2" fmla="*/ 2286 w 8572"/>
                        <a:gd name="connsiteY2" fmla="*/ 0 h 12001"/>
                        <a:gd name="connsiteX3" fmla="*/ 2381 w 8572"/>
                        <a:gd name="connsiteY3" fmla="*/ 0 h 12001"/>
                        <a:gd name="connsiteX4" fmla="*/ 5906 w 8572"/>
                        <a:gd name="connsiteY4" fmla="*/ 0 h 12001"/>
                        <a:gd name="connsiteX5" fmla="*/ 6001 w 8572"/>
                        <a:gd name="connsiteY5" fmla="*/ 0 h 120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72" h="12001">
                          <a:moveTo>
                            <a:pt x="8573" y="11906"/>
                          </a:moveTo>
                          <a:lnTo>
                            <a:pt x="0" y="12002"/>
                          </a:lnTo>
                          <a:lnTo>
                            <a:pt x="2286" y="0"/>
                          </a:lnTo>
                          <a:lnTo>
                            <a:pt x="2381" y="0"/>
                          </a:lnTo>
                          <a:lnTo>
                            <a:pt x="5906" y="0"/>
                          </a:lnTo>
                          <a:lnTo>
                            <a:pt x="6001" y="0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87" name="任意多边形: 形状 12486"/>
                    <p:cNvSpPr/>
                    <p:nvPr/>
                  </p:nvSpPr>
                  <p:spPr>
                    <a:xfrm>
                      <a:off x="4315586" y="4146327"/>
                      <a:ext cx="3714" cy="9334"/>
                    </a:xfrm>
                    <a:custGeom>
                      <a:avLst/>
                      <a:gdLst>
                        <a:gd name="connsiteX0" fmla="*/ 95 w 3714"/>
                        <a:gd name="connsiteY0" fmla="*/ 9334 h 9334"/>
                        <a:gd name="connsiteX1" fmla="*/ 0 w 3714"/>
                        <a:gd name="connsiteY1" fmla="*/ 9334 h 9334"/>
                        <a:gd name="connsiteX2" fmla="*/ 1714 w 3714"/>
                        <a:gd name="connsiteY2" fmla="*/ 0 h 9334"/>
                        <a:gd name="connsiteX3" fmla="*/ 3715 w 3714"/>
                        <a:gd name="connsiteY3" fmla="*/ 9334 h 9334"/>
                        <a:gd name="connsiteX4" fmla="*/ 3620 w 3714"/>
                        <a:gd name="connsiteY4" fmla="*/ 9334 h 9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14" h="9334">
                          <a:moveTo>
                            <a:pt x="95" y="9334"/>
                          </a:moveTo>
                          <a:lnTo>
                            <a:pt x="0" y="9334"/>
                          </a:lnTo>
                          <a:lnTo>
                            <a:pt x="1714" y="0"/>
                          </a:lnTo>
                          <a:lnTo>
                            <a:pt x="3715" y="9334"/>
                          </a:lnTo>
                          <a:lnTo>
                            <a:pt x="3620" y="9334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88" name="任意多边形: 形状 12487"/>
                    <p:cNvSpPr/>
                    <p:nvPr/>
                  </p:nvSpPr>
                  <p:spPr>
                    <a:xfrm rot="-51224">
                      <a:off x="4314664" y="4167678"/>
                      <a:ext cx="8572" cy="164117"/>
                    </a:xfrm>
                    <a:custGeom>
                      <a:avLst/>
                      <a:gdLst>
                        <a:gd name="connsiteX0" fmla="*/ 0 w 8572"/>
                        <a:gd name="connsiteY0" fmla="*/ 0 h 164117"/>
                        <a:gd name="connsiteX1" fmla="*/ 8572 w 8572"/>
                        <a:gd name="connsiteY1" fmla="*/ 0 h 164117"/>
                        <a:gd name="connsiteX2" fmla="*/ 8572 w 8572"/>
                        <a:gd name="connsiteY2" fmla="*/ 164118 h 164117"/>
                        <a:gd name="connsiteX3" fmla="*/ 0 w 8572"/>
                        <a:gd name="connsiteY3" fmla="*/ 164118 h 1641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572" h="164117">
                          <a:moveTo>
                            <a:pt x="0" y="0"/>
                          </a:moveTo>
                          <a:lnTo>
                            <a:pt x="8572" y="0"/>
                          </a:lnTo>
                          <a:lnTo>
                            <a:pt x="8572" y="164118"/>
                          </a:lnTo>
                          <a:lnTo>
                            <a:pt x="0" y="164118"/>
                          </a:lnTo>
                          <a:close/>
                        </a:path>
                      </a:pathLst>
                    </a:custGeom>
                    <a:solidFill>
                      <a:srgbClr val="F7B53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489" name="任意多边形: 形状 12488"/>
                  <p:cNvSpPr/>
                  <p:nvPr/>
                </p:nvSpPr>
                <p:spPr>
                  <a:xfrm>
                    <a:off x="4313110" y="4167091"/>
                    <a:ext cx="11429" cy="164877"/>
                  </a:xfrm>
                  <a:custGeom>
                    <a:avLst/>
                    <a:gdLst>
                      <a:gd name="connsiteX0" fmla="*/ 11144 w 11429"/>
                      <a:gd name="connsiteY0" fmla="*/ 164878 h 164877"/>
                      <a:gd name="connsiteX1" fmla="*/ 10858 w 11429"/>
                      <a:gd name="connsiteY1" fmla="*/ 164592 h 164877"/>
                      <a:gd name="connsiteX2" fmla="*/ 8287 w 11429"/>
                      <a:gd name="connsiteY2" fmla="*/ 571 h 164877"/>
                      <a:gd name="connsiteX3" fmla="*/ 286 w 11429"/>
                      <a:gd name="connsiteY3" fmla="*/ 857 h 164877"/>
                      <a:gd name="connsiteX4" fmla="*/ 0 w 11429"/>
                      <a:gd name="connsiteY4" fmla="*/ 571 h 164877"/>
                      <a:gd name="connsiteX5" fmla="*/ 286 w 11429"/>
                      <a:gd name="connsiteY5" fmla="*/ 286 h 164877"/>
                      <a:gd name="connsiteX6" fmla="*/ 8572 w 11429"/>
                      <a:gd name="connsiteY6" fmla="*/ 0 h 164877"/>
                      <a:gd name="connsiteX7" fmla="*/ 8763 w 11429"/>
                      <a:gd name="connsiteY7" fmla="*/ 95 h 164877"/>
                      <a:gd name="connsiteX8" fmla="*/ 8858 w 11429"/>
                      <a:gd name="connsiteY8" fmla="*/ 286 h 164877"/>
                      <a:gd name="connsiteX9" fmla="*/ 11430 w 11429"/>
                      <a:gd name="connsiteY9" fmla="*/ 164592 h 164877"/>
                      <a:gd name="connsiteX10" fmla="*/ 11144 w 11429"/>
                      <a:gd name="connsiteY10" fmla="*/ 164878 h 164877"/>
                      <a:gd name="connsiteX11" fmla="*/ 11144 w 11429"/>
                      <a:gd name="connsiteY11" fmla="*/ 164878 h 164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1429" h="164877">
                        <a:moveTo>
                          <a:pt x="11144" y="164878"/>
                        </a:moveTo>
                        <a:cubicBezTo>
                          <a:pt x="11049" y="164878"/>
                          <a:pt x="10858" y="164782"/>
                          <a:pt x="10858" y="164592"/>
                        </a:cubicBezTo>
                        <a:lnTo>
                          <a:pt x="8287" y="571"/>
                        </a:lnTo>
                        <a:lnTo>
                          <a:pt x="286" y="857"/>
                        </a:lnTo>
                        <a:cubicBezTo>
                          <a:pt x="190" y="857"/>
                          <a:pt x="0" y="762"/>
                          <a:pt x="0" y="571"/>
                        </a:cubicBezTo>
                        <a:cubicBezTo>
                          <a:pt x="0" y="381"/>
                          <a:pt x="95" y="286"/>
                          <a:pt x="286" y="286"/>
                        </a:cubicBezTo>
                        <a:lnTo>
                          <a:pt x="8572" y="0"/>
                        </a:lnTo>
                        <a:cubicBezTo>
                          <a:pt x="8668" y="0"/>
                          <a:pt x="8668" y="0"/>
                          <a:pt x="8763" y="95"/>
                        </a:cubicBezTo>
                        <a:cubicBezTo>
                          <a:pt x="8858" y="190"/>
                          <a:pt x="8858" y="190"/>
                          <a:pt x="8858" y="286"/>
                        </a:cubicBezTo>
                        <a:lnTo>
                          <a:pt x="11430" y="164592"/>
                        </a:lnTo>
                        <a:cubicBezTo>
                          <a:pt x="11430" y="164782"/>
                          <a:pt x="11335" y="164878"/>
                          <a:pt x="11144" y="164878"/>
                        </a:cubicBezTo>
                        <a:lnTo>
                          <a:pt x="11144" y="164878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490" name="图形 12092"/>
                <p:cNvGrpSpPr/>
                <p:nvPr/>
              </p:nvGrpSpPr>
              <p:grpSpPr>
                <a:xfrm>
                  <a:off x="4288584" y="4159471"/>
                  <a:ext cx="76150" cy="172592"/>
                  <a:chOff x="4288584" y="4159471"/>
                  <a:chExt cx="76150" cy="172592"/>
                </a:xfrm>
              </p:grpSpPr>
              <p:grpSp>
                <p:nvGrpSpPr>
                  <p:cNvPr id="12491" name="图形 12092"/>
                  <p:cNvGrpSpPr/>
                  <p:nvPr/>
                </p:nvGrpSpPr>
                <p:grpSpPr>
                  <a:xfrm>
                    <a:off x="4288584" y="4159471"/>
                    <a:ext cx="76150" cy="172365"/>
                    <a:chOff x="4288584" y="4159471"/>
                    <a:chExt cx="76150" cy="172365"/>
                  </a:xfrm>
                </p:grpSpPr>
                <p:sp>
                  <p:nvSpPr>
                    <p:cNvPr id="12492" name="任意多边形: 形状 12491"/>
                    <p:cNvSpPr/>
                    <p:nvPr/>
                  </p:nvSpPr>
                  <p:spPr>
                    <a:xfrm rot="-4021310">
                      <a:off x="4242504" y="4250326"/>
                      <a:ext cx="164124" cy="8572"/>
                    </a:xfrm>
                    <a:custGeom>
                      <a:avLst/>
                      <a:gdLst>
                        <a:gd name="connsiteX0" fmla="*/ 0 w 164124"/>
                        <a:gd name="connsiteY0" fmla="*/ 0 h 8572"/>
                        <a:gd name="connsiteX1" fmla="*/ 164124 w 164124"/>
                        <a:gd name="connsiteY1" fmla="*/ 0 h 8572"/>
                        <a:gd name="connsiteX2" fmla="*/ 164124 w 164124"/>
                        <a:gd name="connsiteY2" fmla="*/ 8573 h 8572"/>
                        <a:gd name="connsiteX3" fmla="*/ 0 w 164124"/>
                        <a:gd name="connsiteY3" fmla="*/ 8573 h 8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4124" h="8572">
                          <a:moveTo>
                            <a:pt x="0" y="0"/>
                          </a:moveTo>
                          <a:lnTo>
                            <a:pt x="164124" y="0"/>
                          </a:lnTo>
                          <a:lnTo>
                            <a:pt x="164124" y="8573"/>
                          </a:lnTo>
                          <a:lnTo>
                            <a:pt x="0" y="8573"/>
                          </a:lnTo>
                          <a:close/>
                        </a:path>
                      </a:pathLst>
                    </a:custGeom>
                    <a:solidFill>
                      <a:srgbClr val="2AAF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93" name="任意多边形: 形状 12492"/>
                    <p:cNvSpPr/>
                    <p:nvPr/>
                  </p:nvSpPr>
                  <p:spPr>
                    <a:xfrm>
                      <a:off x="4359401" y="4159471"/>
                      <a:ext cx="5334" cy="9239"/>
                    </a:xfrm>
                    <a:custGeom>
                      <a:avLst/>
                      <a:gdLst>
                        <a:gd name="connsiteX0" fmla="*/ 5334 w 5334"/>
                        <a:gd name="connsiteY0" fmla="*/ 0 h 9239"/>
                        <a:gd name="connsiteX1" fmla="*/ 3429 w 5334"/>
                        <a:gd name="connsiteY1" fmla="*/ 9239 h 9239"/>
                        <a:gd name="connsiteX2" fmla="*/ 3334 w 5334"/>
                        <a:gd name="connsiteY2" fmla="*/ 9239 h 9239"/>
                        <a:gd name="connsiteX3" fmla="*/ 95 w 5334"/>
                        <a:gd name="connsiteY3" fmla="*/ 7810 h 9239"/>
                        <a:gd name="connsiteX4" fmla="*/ 0 w 5334"/>
                        <a:gd name="connsiteY4" fmla="*/ 7715 h 9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334" h="9239">
                          <a:moveTo>
                            <a:pt x="5334" y="0"/>
                          </a:moveTo>
                          <a:lnTo>
                            <a:pt x="3429" y="9239"/>
                          </a:lnTo>
                          <a:lnTo>
                            <a:pt x="3334" y="9239"/>
                          </a:lnTo>
                          <a:lnTo>
                            <a:pt x="95" y="7810"/>
                          </a:lnTo>
                          <a:lnTo>
                            <a:pt x="0" y="7715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94" name="任意多边形: 形状 12493"/>
                    <p:cNvSpPr/>
                    <p:nvPr/>
                  </p:nvSpPr>
                  <p:spPr>
                    <a:xfrm>
                      <a:off x="4352448" y="4167187"/>
                      <a:ext cx="10382" cy="13525"/>
                    </a:xfrm>
                    <a:custGeom>
                      <a:avLst/>
                      <a:gdLst>
                        <a:gd name="connsiteX0" fmla="*/ 7906 w 10382"/>
                        <a:gd name="connsiteY0" fmla="*/ 13525 h 13525"/>
                        <a:gd name="connsiteX1" fmla="*/ 0 w 10382"/>
                        <a:gd name="connsiteY1" fmla="*/ 10192 h 13525"/>
                        <a:gd name="connsiteX2" fmla="*/ 6953 w 10382"/>
                        <a:gd name="connsiteY2" fmla="*/ 0 h 13525"/>
                        <a:gd name="connsiteX3" fmla="*/ 7049 w 10382"/>
                        <a:gd name="connsiteY3" fmla="*/ 95 h 13525"/>
                        <a:gd name="connsiteX4" fmla="*/ 10287 w 10382"/>
                        <a:gd name="connsiteY4" fmla="*/ 1524 h 13525"/>
                        <a:gd name="connsiteX5" fmla="*/ 10382 w 10382"/>
                        <a:gd name="connsiteY5" fmla="*/ 1524 h 13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0382" h="13525">
                          <a:moveTo>
                            <a:pt x="7906" y="13525"/>
                          </a:moveTo>
                          <a:lnTo>
                            <a:pt x="0" y="10192"/>
                          </a:lnTo>
                          <a:lnTo>
                            <a:pt x="6953" y="0"/>
                          </a:lnTo>
                          <a:lnTo>
                            <a:pt x="7049" y="95"/>
                          </a:lnTo>
                          <a:lnTo>
                            <a:pt x="10287" y="1524"/>
                          </a:lnTo>
                          <a:lnTo>
                            <a:pt x="10382" y="1524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495" name="任意多边形: 形状 12494"/>
                  <p:cNvSpPr/>
                  <p:nvPr/>
                </p:nvSpPr>
                <p:spPr>
                  <a:xfrm>
                    <a:off x="4296020" y="4177092"/>
                    <a:ext cx="64523" cy="154971"/>
                  </a:xfrm>
                  <a:custGeom>
                    <a:avLst/>
                    <a:gdLst>
                      <a:gd name="connsiteX0" fmla="*/ 230 w 64523"/>
                      <a:gd name="connsiteY0" fmla="*/ 154972 h 154971"/>
                      <a:gd name="connsiteX1" fmla="*/ 135 w 64523"/>
                      <a:gd name="connsiteY1" fmla="*/ 154972 h 154971"/>
                      <a:gd name="connsiteX2" fmla="*/ 39 w 64523"/>
                      <a:gd name="connsiteY2" fmla="*/ 154591 h 154971"/>
                      <a:gd name="connsiteX3" fmla="*/ 63952 w 64523"/>
                      <a:gd name="connsiteY3" fmla="*/ 3524 h 154971"/>
                      <a:gd name="connsiteX4" fmla="*/ 56523 w 64523"/>
                      <a:gd name="connsiteY4" fmla="*/ 572 h 154971"/>
                      <a:gd name="connsiteX5" fmla="*/ 56332 w 64523"/>
                      <a:gd name="connsiteY5" fmla="*/ 191 h 154971"/>
                      <a:gd name="connsiteX6" fmla="*/ 56713 w 64523"/>
                      <a:gd name="connsiteY6" fmla="*/ 0 h 154971"/>
                      <a:gd name="connsiteX7" fmla="*/ 64333 w 64523"/>
                      <a:gd name="connsiteY7" fmla="*/ 3143 h 154971"/>
                      <a:gd name="connsiteX8" fmla="*/ 64524 w 64523"/>
                      <a:gd name="connsiteY8" fmla="*/ 3239 h 154971"/>
                      <a:gd name="connsiteX9" fmla="*/ 64524 w 64523"/>
                      <a:gd name="connsiteY9" fmla="*/ 3429 h 154971"/>
                      <a:gd name="connsiteX10" fmla="*/ 516 w 64523"/>
                      <a:gd name="connsiteY10" fmla="*/ 154781 h 154971"/>
                      <a:gd name="connsiteX11" fmla="*/ 230 w 64523"/>
                      <a:gd name="connsiteY11" fmla="*/ 154972 h 1549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4523" h="154971">
                        <a:moveTo>
                          <a:pt x="230" y="154972"/>
                        </a:moveTo>
                        <a:cubicBezTo>
                          <a:pt x="230" y="154972"/>
                          <a:pt x="135" y="154972"/>
                          <a:pt x="135" y="154972"/>
                        </a:cubicBezTo>
                        <a:cubicBezTo>
                          <a:pt x="39" y="154877"/>
                          <a:pt x="-56" y="154781"/>
                          <a:pt x="39" y="154591"/>
                        </a:cubicBezTo>
                        <a:lnTo>
                          <a:pt x="63952" y="3524"/>
                        </a:lnTo>
                        <a:lnTo>
                          <a:pt x="56523" y="572"/>
                        </a:lnTo>
                        <a:cubicBezTo>
                          <a:pt x="56427" y="476"/>
                          <a:pt x="56332" y="381"/>
                          <a:pt x="56332" y="191"/>
                        </a:cubicBezTo>
                        <a:cubicBezTo>
                          <a:pt x="56427" y="95"/>
                          <a:pt x="56523" y="0"/>
                          <a:pt x="56713" y="0"/>
                        </a:cubicBezTo>
                        <a:lnTo>
                          <a:pt x="64333" y="3143"/>
                        </a:lnTo>
                        <a:cubicBezTo>
                          <a:pt x="64428" y="3143"/>
                          <a:pt x="64428" y="3239"/>
                          <a:pt x="64524" y="3239"/>
                        </a:cubicBezTo>
                        <a:cubicBezTo>
                          <a:pt x="64524" y="3334"/>
                          <a:pt x="64524" y="3334"/>
                          <a:pt x="64524" y="3429"/>
                        </a:cubicBezTo>
                        <a:lnTo>
                          <a:pt x="516" y="154781"/>
                        </a:lnTo>
                        <a:cubicBezTo>
                          <a:pt x="421" y="154877"/>
                          <a:pt x="325" y="154972"/>
                          <a:pt x="230" y="15497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496" name="任意多边形: 形状 12495"/>
                <p:cNvSpPr/>
                <p:nvPr/>
              </p:nvSpPr>
              <p:spPr>
                <a:xfrm>
                  <a:off x="4253293" y="4233766"/>
                  <a:ext cx="91249" cy="101536"/>
                </a:xfrm>
                <a:custGeom>
                  <a:avLst/>
                  <a:gdLst>
                    <a:gd name="connsiteX0" fmla="*/ 0 w 91249"/>
                    <a:gd name="connsiteY0" fmla="*/ 0 h 101536"/>
                    <a:gd name="connsiteX1" fmla="*/ 14954 w 91249"/>
                    <a:gd name="connsiteY1" fmla="*/ 101536 h 101536"/>
                    <a:gd name="connsiteX2" fmla="*/ 75819 w 91249"/>
                    <a:gd name="connsiteY2" fmla="*/ 101536 h 101536"/>
                    <a:gd name="connsiteX3" fmla="*/ 91249 w 91249"/>
                    <a:gd name="connsiteY3" fmla="*/ 857 h 101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249" h="101536">
                      <a:moveTo>
                        <a:pt x="0" y="0"/>
                      </a:moveTo>
                      <a:lnTo>
                        <a:pt x="14954" y="101536"/>
                      </a:lnTo>
                      <a:lnTo>
                        <a:pt x="75819" y="101536"/>
                      </a:lnTo>
                      <a:lnTo>
                        <a:pt x="91249" y="857"/>
                      </a:lnTo>
                      <a:close/>
                    </a:path>
                  </a:pathLst>
                </a:custGeom>
                <a:solidFill>
                  <a:srgbClr val="548BC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97" name="任意多边形: 形状 12496"/>
                <p:cNvSpPr/>
                <p:nvPr/>
              </p:nvSpPr>
              <p:spPr>
                <a:xfrm>
                  <a:off x="4253007" y="4233481"/>
                  <a:ext cx="91820" cy="102107"/>
                </a:xfrm>
                <a:custGeom>
                  <a:avLst/>
                  <a:gdLst>
                    <a:gd name="connsiteX0" fmla="*/ 76105 w 91820"/>
                    <a:gd name="connsiteY0" fmla="*/ 102108 h 102107"/>
                    <a:gd name="connsiteX1" fmla="*/ 76105 w 91820"/>
                    <a:gd name="connsiteY1" fmla="*/ 102108 h 102107"/>
                    <a:gd name="connsiteX2" fmla="*/ 75819 w 91820"/>
                    <a:gd name="connsiteY2" fmla="*/ 101822 h 102107"/>
                    <a:gd name="connsiteX3" fmla="*/ 91249 w 91820"/>
                    <a:gd name="connsiteY3" fmla="*/ 1429 h 102107"/>
                    <a:gd name="connsiteX4" fmla="*/ 286 w 91820"/>
                    <a:gd name="connsiteY4" fmla="*/ 571 h 102107"/>
                    <a:gd name="connsiteX5" fmla="*/ 0 w 91820"/>
                    <a:gd name="connsiteY5" fmla="*/ 286 h 102107"/>
                    <a:gd name="connsiteX6" fmla="*/ 286 w 91820"/>
                    <a:gd name="connsiteY6" fmla="*/ 0 h 102107"/>
                    <a:gd name="connsiteX7" fmla="*/ 286 w 91820"/>
                    <a:gd name="connsiteY7" fmla="*/ 0 h 102107"/>
                    <a:gd name="connsiteX8" fmla="*/ 91535 w 91820"/>
                    <a:gd name="connsiteY8" fmla="*/ 857 h 102107"/>
                    <a:gd name="connsiteX9" fmla="*/ 91726 w 91820"/>
                    <a:gd name="connsiteY9" fmla="*/ 952 h 102107"/>
                    <a:gd name="connsiteX10" fmla="*/ 91821 w 91820"/>
                    <a:gd name="connsiteY10" fmla="*/ 1143 h 102107"/>
                    <a:gd name="connsiteX11" fmla="*/ 76390 w 91820"/>
                    <a:gd name="connsiteY11" fmla="*/ 101822 h 102107"/>
                    <a:gd name="connsiteX12" fmla="*/ 76105 w 91820"/>
                    <a:gd name="connsiteY12" fmla="*/ 102108 h 102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1820" h="102107">
                      <a:moveTo>
                        <a:pt x="76105" y="102108"/>
                      </a:moveTo>
                      <a:cubicBezTo>
                        <a:pt x="76105" y="102108"/>
                        <a:pt x="76105" y="102108"/>
                        <a:pt x="76105" y="102108"/>
                      </a:cubicBezTo>
                      <a:cubicBezTo>
                        <a:pt x="75914" y="102108"/>
                        <a:pt x="75819" y="101917"/>
                        <a:pt x="75819" y="101822"/>
                      </a:cubicBezTo>
                      <a:lnTo>
                        <a:pt x="91249" y="1429"/>
                      </a:lnTo>
                      <a:lnTo>
                        <a:pt x="286" y="571"/>
                      </a:lnTo>
                      <a:cubicBezTo>
                        <a:pt x="95" y="571"/>
                        <a:pt x="0" y="476"/>
                        <a:pt x="0" y="286"/>
                      </a:cubicBezTo>
                      <a:cubicBezTo>
                        <a:pt x="0" y="95"/>
                        <a:pt x="95" y="0"/>
                        <a:pt x="286" y="0"/>
                      </a:cubicBezTo>
                      <a:lnTo>
                        <a:pt x="286" y="0"/>
                      </a:lnTo>
                      <a:lnTo>
                        <a:pt x="91535" y="857"/>
                      </a:lnTo>
                      <a:cubicBezTo>
                        <a:pt x="91631" y="857"/>
                        <a:pt x="91726" y="857"/>
                        <a:pt x="91726" y="952"/>
                      </a:cubicBezTo>
                      <a:cubicBezTo>
                        <a:pt x="91821" y="1048"/>
                        <a:pt x="91821" y="1048"/>
                        <a:pt x="91821" y="1143"/>
                      </a:cubicBezTo>
                      <a:lnTo>
                        <a:pt x="76390" y="101822"/>
                      </a:lnTo>
                      <a:cubicBezTo>
                        <a:pt x="76390" y="102013"/>
                        <a:pt x="76295" y="102108"/>
                        <a:pt x="76105" y="102108"/>
                      </a:cubicBez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98" name="图形 12092"/>
              <p:cNvGrpSpPr/>
              <p:nvPr/>
            </p:nvGrpSpPr>
            <p:grpSpPr>
              <a:xfrm>
                <a:off x="5535358" y="4224813"/>
                <a:ext cx="208406" cy="112966"/>
                <a:chOff x="5535358" y="4224813"/>
                <a:chExt cx="208406" cy="112966"/>
              </a:xfrm>
            </p:grpSpPr>
            <p:grpSp>
              <p:nvGrpSpPr>
                <p:cNvPr id="12499" name="图形 12092"/>
                <p:cNvGrpSpPr/>
                <p:nvPr/>
              </p:nvGrpSpPr>
              <p:grpSpPr>
                <a:xfrm>
                  <a:off x="5535358" y="4261484"/>
                  <a:ext cx="179546" cy="39624"/>
                  <a:chOff x="5535358" y="4261484"/>
                  <a:chExt cx="179546" cy="39624"/>
                </a:xfrm>
              </p:grpSpPr>
              <p:grpSp>
                <p:nvGrpSpPr>
                  <p:cNvPr id="12500" name="图形 12092"/>
                  <p:cNvGrpSpPr/>
                  <p:nvPr/>
                </p:nvGrpSpPr>
                <p:grpSpPr>
                  <a:xfrm>
                    <a:off x="5536786" y="4262817"/>
                    <a:ext cx="176688" cy="36861"/>
                    <a:chOff x="5536786" y="4262817"/>
                    <a:chExt cx="176688" cy="36861"/>
                  </a:xfrm>
                </p:grpSpPr>
                <p:sp>
                  <p:nvSpPr>
                    <p:cNvPr id="12501" name="任意多边形: 形状 12500"/>
                    <p:cNvSpPr/>
                    <p:nvPr/>
                  </p:nvSpPr>
                  <p:spPr>
                    <a:xfrm>
                      <a:off x="5670994" y="4262913"/>
                      <a:ext cx="8477" cy="36671"/>
                    </a:xfrm>
                    <a:custGeom>
                      <a:avLst/>
                      <a:gdLst>
                        <a:gd name="connsiteX0" fmla="*/ 0 w 8477"/>
                        <a:gd name="connsiteY0" fmla="*/ 0 h 36671"/>
                        <a:gd name="connsiteX1" fmla="*/ 8477 w 8477"/>
                        <a:gd name="connsiteY1" fmla="*/ 0 h 36671"/>
                        <a:gd name="connsiteX2" fmla="*/ 8477 w 8477"/>
                        <a:gd name="connsiteY2" fmla="*/ 36671 h 36671"/>
                        <a:gd name="connsiteX3" fmla="*/ 0 w 8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77" h="36671">
                          <a:moveTo>
                            <a:pt x="0" y="0"/>
                          </a:moveTo>
                          <a:lnTo>
                            <a:pt x="8477" y="0"/>
                          </a:lnTo>
                          <a:lnTo>
                            <a:pt x="8477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2" name="任意多边形: 形状 12501"/>
                    <p:cNvSpPr/>
                    <p:nvPr/>
                  </p:nvSpPr>
                  <p:spPr>
                    <a:xfrm>
                      <a:off x="5679471" y="4263008"/>
                      <a:ext cx="11049" cy="36671"/>
                    </a:xfrm>
                    <a:custGeom>
                      <a:avLst/>
                      <a:gdLst>
                        <a:gd name="connsiteX0" fmla="*/ 0 w 11049"/>
                        <a:gd name="connsiteY0" fmla="*/ 0 h 36671"/>
                        <a:gd name="connsiteX1" fmla="*/ 11049 w 11049"/>
                        <a:gd name="connsiteY1" fmla="*/ 0 h 36671"/>
                        <a:gd name="connsiteX2" fmla="*/ 11049 w 11049"/>
                        <a:gd name="connsiteY2" fmla="*/ 36671 h 36671"/>
                        <a:gd name="connsiteX3" fmla="*/ 0 w 11049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049" h="36671">
                          <a:moveTo>
                            <a:pt x="0" y="0"/>
                          </a:moveTo>
                          <a:lnTo>
                            <a:pt x="11049" y="0"/>
                          </a:lnTo>
                          <a:lnTo>
                            <a:pt x="11049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3" name="任意多边形: 形状 12502"/>
                    <p:cNvSpPr/>
                    <p:nvPr/>
                  </p:nvSpPr>
                  <p:spPr>
                    <a:xfrm>
                      <a:off x="5536786" y="4262817"/>
                      <a:ext cx="134207" cy="36766"/>
                    </a:xfrm>
                    <a:custGeom>
                      <a:avLst/>
                      <a:gdLst>
                        <a:gd name="connsiteX0" fmla="*/ 134207 w 134207"/>
                        <a:gd name="connsiteY0" fmla="*/ 95 h 36766"/>
                        <a:gd name="connsiteX1" fmla="*/ 134207 w 134207"/>
                        <a:gd name="connsiteY1" fmla="*/ 36767 h 36766"/>
                        <a:gd name="connsiteX2" fmla="*/ 0 w 134207"/>
                        <a:gd name="connsiteY2" fmla="*/ 36671 h 36766"/>
                        <a:gd name="connsiteX3" fmla="*/ 0 w 134207"/>
                        <a:gd name="connsiteY3" fmla="*/ 0 h 36766"/>
                        <a:gd name="connsiteX4" fmla="*/ 134207 w 134207"/>
                        <a:gd name="connsiteY4" fmla="*/ 95 h 36766"/>
                        <a:gd name="connsiteX5" fmla="*/ 124015 w 134207"/>
                        <a:gd name="connsiteY5" fmla="*/ 18479 h 36766"/>
                        <a:gd name="connsiteX6" fmla="*/ 119539 w 134207"/>
                        <a:gd name="connsiteY6" fmla="*/ 14002 h 36766"/>
                        <a:gd name="connsiteX7" fmla="*/ 115062 w 134207"/>
                        <a:gd name="connsiteY7" fmla="*/ 18479 h 36766"/>
                        <a:gd name="connsiteX8" fmla="*/ 119539 w 134207"/>
                        <a:gd name="connsiteY8" fmla="*/ 22955 h 36766"/>
                        <a:gd name="connsiteX9" fmla="*/ 124015 w 134207"/>
                        <a:gd name="connsiteY9" fmla="*/ 18479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34207" h="36766">
                          <a:moveTo>
                            <a:pt x="134207" y="95"/>
                          </a:moveTo>
                          <a:lnTo>
                            <a:pt x="134207" y="36767"/>
                          </a:lnTo>
                          <a:lnTo>
                            <a:pt x="0" y="36671"/>
                          </a:lnTo>
                          <a:lnTo>
                            <a:pt x="0" y="0"/>
                          </a:lnTo>
                          <a:lnTo>
                            <a:pt x="134207" y="95"/>
                          </a:lnTo>
                          <a:close/>
                          <a:moveTo>
                            <a:pt x="124015" y="18479"/>
                          </a:moveTo>
                          <a:cubicBezTo>
                            <a:pt x="124015" y="16002"/>
                            <a:pt x="122015" y="14002"/>
                            <a:pt x="119539" y="14002"/>
                          </a:cubicBezTo>
                          <a:cubicBezTo>
                            <a:pt x="117062" y="14002"/>
                            <a:pt x="115062" y="16002"/>
                            <a:pt x="115062" y="18479"/>
                          </a:cubicBezTo>
                          <a:cubicBezTo>
                            <a:pt x="115062" y="20955"/>
                            <a:pt x="117062" y="22955"/>
                            <a:pt x="119539" y="22955"/>
                          </a:cubicBezTo>
                          <a:cubicBezTo>
                            <a:pt x="122015" y="22955"/>
                            <a:pt x="124015" y="20955"/>
                            <a:pt x="124015" y="1847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4" name="任意多边形: 形状 12503"/>
                    <p:cNvSpPr/>
                    <p:nvPr/>
                  </p:nvSpPr>
                  <p:spPr>
                    <a:xfrm>
                      <a:off x="5690520" y="4263008"/>
                      <a:ext cx="8477" cy="36671"/>
                    </a:xfrm>
                    <a:custGeom>
                      <a:avLst/>
                      <a:gdLst>
                        <a:gd name="connsiteX0" fmla="*/ 0 w 8477"/>
                        <a:gd name="connsiteY0" fmla="*/ 0 h 36671"/>
                        <a:gd name="connsiteX1" fmla="*/ 8477 w 8477"/>
                        <a:gd name="connsiteY1" fmla="*/ 0 h 36671"/>
                        <a:gd name="connsiteX2" fmla="*/ 8477 w 8477"/>
                        <a:gd name="connsiteY2" fmla="*/ 36671 h 36671"/>
                        <a:gd name="connsiteX3" fmla="*/ 0 w 8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77" h="36671">
                          <a:moveTo>
                            <a:pt x="0" y="0"/>
                          </a:moveTo>
                          <a:lnTo>
                            <a:pt x="8477" y="0"/>
                          </a:lnTo>
                          <a:lnTo>
                            <a:pt x="8477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5" name="任意多边形: 形状 12504"/>
                    <p:cNvSpPr/>
                    <p:nvPr/>
                  </p:nvSpPr>
                  <p:spPr>
                    <a:xfrm>
                      <a:off x="5698997" y="4263008"/>
                      <a:ext cx="14477" cy="36671"/>
                    </a:xfrm>
                    <a:custGeom>
                      <a:avLst/>
                      <a:gdLst>
                        <a:gd name="connsiteX0" fmla="*/ 0 w 14477"/>
                        <a:gd name="connsiteY0" fmla="*/ 0 h 36671"/>
                        <a:gd name="connsiteX1" fmla="*/ 14478 w 14477"/>
                        <a:gd name="connsiteY1" fmla="*/ 0 h 36671"/>
                        <a:gd name="connsiteX2" fmla="*/ 14478 w 14477"/>
                        <a:gd name="connsiteY2" fmla="*/ 36671 h 36671"/>
                        <a:gd name="connsiteX3" fmla="*/ 0 w 14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477" h="36671">
                          <a:moveTo>
                            <a:pt x="0" y="0"/>
                          </a:moveTo>
                          <a:lnTo>
                            <a:pt x="14478" y="0"/>
                          </a:lnTo>
                          <a:lnTo>
                            <a:pt x="14478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6" name="任意多边形: 形状 12505"/>
                    <p:cNvSpPr/>
                    <p:nvPr/>
                  </p:nvSpPr>
                  <p:spPr>
                    <a:xfrm>
                      <a:off x="5651848" y="4276819"/>
                      <a:ext cx="8953" cy="8861"/>
                    </a:xfrm>
                    <a:custGeom>
                      <a:avLst/>
                      <a:gdLst>
                        <a:gd name="connsiteX0" fmla="*/ 4477 w 8953"/>
                        <a:gd name="connsiteY0" fmla="*/ 0 h 8861"/>
                        <a:gd name="connsiteX1" fmla="*/ 8954 w 8953"/>
                        <a:gd name="connsiteY1" fmla="*/ 4477 h 8861"/>
                        <a:gd name="connsiteX2" fmla="*/ 4477 w 8953"/>
                        <a:gd name="connsiteY2" fmla="*/ 8858 h 8861"/>
                        <a:gd name="connsiteX3" fmla="*/ 0 w 8953"/>
                        <a:gd name="connsiteY3" fmla="*/ 4382 h 8861"/>
                        <a:gd name="connsiteX4" fmla="*/ 4477 w 8953"/>
                        <a:gd name="connsiteY4" fmla="*/ 0 h 8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53" h="8861">
                          <a:moveTo>
                            <a:pt x="4477" y="0"/>
                          </a:moveTo>
                          <a:cubicBezTo>
                            <a:pt x="6953" y="0"/>
                            <a:pt x="8954" y="2000"/>
                            <a:pt x="8954" y="4477"/>
                          </a:cubicBezTo>
                          <a:cubicBezTo>
                            <a:pt x="8954" y="6953"/>
                            <a:pt x="6953" y="8954"/>
                            <a:pt x="4477" y="8858"/>
                          </a:cubicBezTo>
                          <a:cubicBezTo>
                            <a:pt x="2000" y="8858"/>
                            <a:pt x="95" y="6858"/>
                            <a:pt x="0" y="4382"/>
                          </a:cubicBezTo>
                          <a:cubicBezTo>
                            <a:pt x="95" y="2000"/>
                            <a:pt x="2096" y="0"/>
                            <a:pt x="4477" y="0"/>
                          </a:cubicBez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507" name="任意多边形: 形状 12506"/>
                  <p:cNvSpPr/>
                  <p:nvPr/>
                </p:nvSpPr>
                <p:spPr>
                  <a:xfrm>
                    <a:off x="5535358" y="4261484"/>
                    <a:ext cx="137064" cy="39624"/>
                  </a:xfrm>
                  <a:custGeom>
                    <a:avLst/>
                    <a:gdLst>
                      <a:gd name="connsiteX0" fmla="*/ 135636 w 137064"/>
                      <a:gd name="connsiteY0" fmla="*/ 39624 h 39624"/>
                      <a:gd name="connsiteX1" fmla="*/ 135636 w 137064"/>
                      <a:gd name="connsiteY1" fmla="*/ 39624 h 39624"/>
                      <a:gd name="connsiteX2" fmla="*/ 1429 w 137064"/>
                      <a:gd name="connsiteY2" fmla="*/ 39529 h 39624"/>
                      <a:gd name="connsiteX3" fmla="*/ 0 w 137064"/>
                      <a:gd name="connsiteY3" fmla="*/ 38100 h 39624"/>
                      <a:gd name="connsiteX4" fmla="*/ 0 w 137064"/>
                      <a:gd name="connsiteY4" fmla="*/ 1429 h 39624"/>
                      <a:gd name="connsiteX5" fmla="*/ 381 w 137064"/>
                      <a:gd name="connsiteY5" fmla="*/ 381 h 39624"/>
                      <a:gd name="connsiteX6" fmla="*/ 1429 w 137064"/>
                      <a:gd name="connsiteY6" fmla="*/ 0 h 39624"/>
                      <a:gd name="connsiteX7" fmla="*/ 1429 w 137064"/>
                      <a:gd name="connsiteY7" fmla="*/ 0 h 39624"/>
                      <a:gd name="connsiteX8" fmla="*/ 135636 w 137064"/>
                      <a:gd name="connsiteY8" fmla="*/ 95 h 39624"/>
                      <a:gd name="connsiteX9" fmla="*/ 137065 w 137064"/>
                      <a:gd name="connsiteY9" fmla="*/ 1524 h 39624"/>
                      <a:gd name="connsiteX10" fmla="*/ 135636 w 137064"/>
                      <a:gd name="connsiteY10" fmla="*/ 2953 h 39624"/>
                      <a:gd name="connsiteX11" fmla="*/ 135636 w 137064"/>
                      <a:gd name="connsiteY11" fmla="*/ 2953 h 39624"/>
                      <a:gd name="connsiteX12" fmla="*/ 2857 w 137064"/>
                      <a:gd name="connsiteY12" fmla="*/ 2858 h 39624"/>
                      <a:gd name="connsiteX13" fmla="*/ 2857 w 137064"/>
                      <a:gd name="connsiteY13" fmla="*/ 36671 h 39624"/>
                      <a:gd name="connsiteX14" fmla="*/ 135636 w 137064"/>
                      <a:gd name="connsiteY14" fmla="*/ 36767 h 39624"/>
                      <a:gd name="connsiteX15" fmla="*/ 137065 w 137064"/>
                      <a:gd name="connsiteY15" fmla="*/ 38195 h 39624"/>
                      <a:gd name="connsiteX16" fmla="*/ 135636 w 137064"/>
                      <a:gd name="connsiteY16" fmla="*/ 39624 h 39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37064" h="39624">
                        <a:moveTo>
                          <a:pt x="135636" y="39624"/>
                        </a:moveTo>
                        <a:lnTo>
                          <a:pt x="135636" y="39624"/>
                        </a:lnTo>
                        <a:lnTo>
                          <a:pt x="1429" y="39529"/>
                        </a:lnTo>
                        <a:cubicBezTo>
                          <a:pt x="667" y="39529"/>
                          <a:pt x="0" y="38862"/>
                          <a:pt x="0" y="38100"/>
                        </a:cubicBezTo>
                        <a:lnTo>
                          <a:pt x="0" y="1429"/>
                        </a:lnTo>
                        <a:cubicBezTo>
                          <a:pt x="0" y="1048"/>
                          <a:pt x="190" y="667"/>
                          <a:pt x="381" y="381"/>
                        </a:cubicBezTo>
                        <a:cubicBezTo>
                          <a:pt x="667" y="95"/>
                          <a:pt x="1048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35636" y="95"/>
                        </a:lnTo>
                        <a:cubicBezTo>
                          <a:pt x="136398" y="95"/>
                          <a:pt x="137065" y="762"/>
                          <a:pt x="137065" y="1524"/>
                        </a:cubicBezTo>
                        <a:cubicBezTo>
                          <a:pt x="137065" y="2286"/>
                          <a:pt x="136398" y="2953"/>
                          <a:pt x="135636" y="2953"/>
                        </a:cubicBezTo>
                        <a:lnTo>
                          <a:pt x="135636" y="2953"/>
                        </a:lnTo>
                        <a:lnTo>
                          <a:pt x="2857" y="2858"/>
                        </a:lnTo>
                        <a:lnTo>
                          <a:pt x="2857" y="36671"/>
                        </a:lnTo>
                        <a:lnTo>
                          <a:pt x="135636" y="36767"/>
                        </a:lnTo>
                        <a:cubicBezTo>
                          <a:pt x="136398" y="36767"/>
                          <a:pt x="137065" y="37433"/>
                          <a:pt x="137065" y="38195"/>
                        </a:cubicBezTo>
                        <a:cubicBezTo>
                          <a:pt x="137065" y="38957"/>
                          <a:pt x="136398" y="39624"/>
                          <a:pt x="135636" y="39624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8" name="任意多边形: 形状 12507"/>
                  <p:cNvSpPr/>
                  <p:nvPr/>
                </p:nvSpPr>
                <p:spPr>
                  <a:xfrm>
                    <a:off x="5697568" y="4261579"/>
                    <a:ext cx="17335" cy="39528"/>
                  </a:xfrm>
                  <a:custGeom>
                    <a:avLst/>
                    <a:gdLst>
                      <a:gd name="connsiteX0" fmla="*/ 15907 w 17335"/>
                      <a:gd name="connsiteY0" fmla="*/ 39529 h 39528"/>
                      <a:gd name="connsiteX1" fmla="*/ 15907 w 17335"/>
                      <a:gd name="connsiteY1" fmla="*/ 39529 h 39528"/>
                      <a:gd name="connsiteX2" fmla="*/ 1429 w 17335"/>
                      <a:gd name="connsiteY2" fmla="*/ 39529 h 39528"/>
                      <a:gd name="connsiteX3" fmla="*/ 0 w 17335"/>
                      <a:gd name="connsiteY3" fmla="*/ 38100 h 39528"/>
                      <a:gd name="connsiteX4" fmla="*/ 1429 w 17335"/>
                      <a:gd name="connsiteY4" fmla="*/ 36671 h 39528"/>
                      <a:gd name="connsiteX5" fmla="*/ 1429 w 17335"/>
                      <a:gd name="connsiteY5" fmla="*/ 36671 h 39528"/>
                      <a:gd name="connsiteX6" fmla="*/ 14478 w 17335"/>
                      <a:gd name="connsiteY6" fmla="*/ 36671 h 39528"/>
                      <a:gd name="connsiteX7" fmla="*/ 14478 w 17335"/>
                      <a:gd name="connsiteY7" fmla="*/ 2858 h 39528"/>
                      <a:gd name="connsiteX8" fmla="*/ 1429 w 17335"/>
                      <a:gd name="connsiteY8" fmla="*/ 2858 h 39528"/>
                      <a:gd name="connsiteX9" fmla="*/ 0 w 17335"/>
                      <a:gd name="connsiteY9" fmla="*/ 1429 h 39528"/>
                      <a:gd name="connsiteX10" fmla="*/ 1429 w 17335"/>
                      <a:gd name="connsiteY10" fmla="*/ 0 h 39528"/>
                      <a:gd name="connsiteX11" fmla="*/ 1429 w 17335"/>
                      <a:gd name="connsiteY11" fmla="*/ 0 h 39528"/>
                      <a:gd name="connsiteX12" fmla="*/ 15907 w 17335"/>
                      <a:gd name="connsiteY12" fmla="*/ 0 h 39528"/>
                      <a:gd name="connsiteX13" fmla="*/ 17335 w 17335"/>
                      <a:gd name="connsiteY13" fmla="*/ 1429 h 39528"/>
                      <a:gd name="connsiteX14" fmla="*/ 17335 w 17335"/>
                      <a:gd name="connsiteY14" fmla="*/ 38100 h 39528"/>
                      <a:gd name="connsiteX15" fmla="*/ 16954 w 17335"/>
                      <a:gd name="connsiteY15" fmla="*/ 39148 h 39528"/>
                      <a:gd name="connsiteX16" fmla="*/ 15907 w 17335"/>
                      <a:gd name="connsiteY16" fmla="*/ 39529 h 39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7335" h="39528">
                        <a:moveTo>
                          <a:pt x="15907" y="39529"/>
                        </a:moveTo>
                        <a:lnTo>
                          <a:pt x="15907" y="39529"/>
                        </a:lnTo>
                        <a:lnTo>
                          <a:pt x="1429" y="39529"/>
                        </a:lnTo>
                        <a:cubicBezTo>
                          <a:pt x="667" y="39529"/>
                          <a:pt x="0" y="38862"/>
                          <a:pt x="0" y="38100"/>
                        </a:cubicBezTo>
                        <a:cubicBezTo>
                          <a:pt x="0" y="37338"/>
                          <a:pt x="667" y="36671"/>
                          <a:pt x="1429" y="36671"/>
                        </a:cubicBezTo>
                        <a:lnTo>
                          <a:pt x="1429" y="36671"/>
                        </a:lnTo>
                        <a:lnTo>
                          <a:pt x="14478" y="36671"/>
                        </a:lnTo>
                        <a:lnTo>
                          <a:pt x="14478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5907" y="0"/>
                        </a:lnTo>
                        <a:cubicBezTo>
                          <a:pt x="16669" y="0"/>
                          <a:pt x="17335" y="667"/>
                          <a:pt x="17335" y="1429"/>
                        </a:cubicBezTo>
                        <a:lnTo>
                          <a:pt x="17335" y="38100"/>
                        </a:lnTo>
                        <a:cubicBezTo>
                          <a:pt x="17335" y="38481"/>
                          <a:pt x="17145" y="38862"/>
                          <a:pt x="16954" y="39148"/>
                        </a:cubicBezTo>
                        <a:cubicBezTo>
                          <a:pt x="16669" y="39433"/>
                          <a:pt x="16288" y="39529"/>
                          <a:pt x="15907" y="3952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9" name="任意多边形: 形状 12508"/>
                  <p:cNvSpPr/>
                  <p:nvPr/>
                </p:nvSpPr>
                <p:spPr>
                  <a:xfrm>
                    <a:off x="5678042" y="4298250"/>
                    <a:ext cx="13906" cy="2857"/>
                  </a:xfrm>
                  <a:custGeom>
                    <a:avLst/>
                    <a:gdLst>
                      <a:gd name="connsiteX0" fmla="*/ 12478 w 13906"/>
                      <a:gd name="connsiteY0" fmla="*/ 2858 h 2857"/>
                      <a:gd name="connsiteX1" fmla="*/ 12478 w 13906"/>
                      <a:gd name="connsiteY1" fmla="*/ 2858 h 2857"/>
                      <a:gd name="connsiteX2" fmla="*/ 1429 w 13906"/>
                      <a:gd name="connsiteY2" fmla="*/ 2858 h 2857"/>
                      <a:gd name="connsiteX3" fmla="*/ 0 w 13906"/>
                      <a:gd name="connsiteY3" fmla="*/ 1429 h 2857"/>
                      <a:gd name="connsiteX4" fmla="*/ 1429 w 13906"/>
                      <a:gd name="connsiteY4" fmla="*/ 0 h 2857"/>
                      <a:gd name="connsiteX5" fmla="*/ 1429 w 13906"/>
                      <a:gd name="connsiteY5" fmla="*/ 0 h 2857"/>
                      <a:gd name="connsiteX6" fmla="*/ 12478 w 13906"/>
                      <a:gd name="connsiteY6" fmla="*/ 0 h 2857"/>
                      <a:gd name="connsiteX7" fmla="*/ 13906 w 13906"/>
                      <a:gd name="connsiteY7" fmla="*/ 1429 h 2857"/>
                      <a:gd name="connsiteX8" fmla="*/ 12478 w 13906"/>
                      <a:gd name="connsiteY8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906" h="2857">
                        <a:moveTo>
                          <a:pt x="12478" y="2858"/>
                        </a:moveTo>
                        <a:lnTo>
                          <a:pt x="12478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2478" y="0"/>
                        </a:lnTo>
                        <a:cubicBezTo>
                          <a:pt x="13240" y="0"/>
                          <a:pt x="13906" y="667"/>
                          <a:pt x="13906" y="1429"/>
                        </a:cubicBezTo>
                        <a:cubicBezTo>
                          <a:pt x="13906" y="2191"/>
                          <a:pt x="13335" y="2858"/>
                          <a:pt x="12478" y="285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10" name="任意多边形: 形状 12509"/>
                  <p:cNvSpPr/>
                  <p:nvPr/>
                </p:nvSpPr>
                <p:spPr>
                  <a:xfrm>
                    <a:off x="5677947" y="4261579"/>
                    <a:ext cx="14001" cy="2857"/>
                  </a:xfrm>
                  <a:custGeom>
                    <a:avLst/>
                    <a:gdLst>
                      <a:gd name="connsiteX0" fmla="*/ 12573 w 14001"/>
                      <a:gd name="connsiteY0" fmla="*/ 2858 h 2857"/>
                      <a:gd name="connsiteX1" fmla="*/ 12573 w 14001"/>
                      <a:gd name="connsiteY1" fmla="*/ 2858 h 2857"/>
                      <a:gd name="connsiteX2" fmla="*/ 1429 w 14001"/>
                      <a:gd name="connsiteY2" fmla="*/ 2858 h 2857"/>
                      <a:gd name="connsiteX3" fmla="*/ 0 w 14001"/>
                      <a:gd name="connsiteY3" fmla="*/ 1429 h 2857"/>
                      <a:gd name="connsiteX4" fmla="*/ 1429 w 14001"/>
                      <a:gd name="connsiteY4" fmla="*/ 0 h 2857"/>
                      <a:gd name="connsiteX5" fmla="*/ 1429 w 14001"/>
                      <a:gd name="connsiteY5" fmla="*/ 0 h 2857"/>
                      <a:gd name="connsiteX6" fmla="*/ 12573 w 14001"/>
                      <a:gd name="connsiteY6" fmla="*/ 0 h 2857"/>
                      <a:gd name="connsiteX7" fmla="*/ 14002 w 14001"/>
                      <a:gd name="connsiteY7" fmla="*/ 1429 h 2857"/>
                      <a:gd name="connsiteX8" fmla="*/ 12573 w 14001"/>
                      <a:gd name="connsiteY8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001" h="2857">
                        <a:moveTo>
                          <a:pt x="12573" y="2858"/>
                        </a:moveTo>
                        <a:lnTo>
                          <a:pt x="12573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2573" y="0"/>
                        </a:lnTo>
                        <a:cubicBezTo>
                          <a:pt x="13335" y="0"/>
                          <a:pt x="14002" y="667"/>
                          <a:pt x="14002" y="1429"/>
                        </a:cubicBezTo>
                        <a:cubicBezTo>
                          <a:pt x="14002" y="2191"/>
                          <a:pt x="13430" y="2858"/>
                          <a:pt x="12573" y="285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511" name="图形 12092"/>
                <p:cNvGrpSpPr/>
                <p:nvPr/>
              </p:nvGrpSpPr>
              <p:grpSpPr>
                <a:xfrm>
                  <a:off x="5549836" y="4298155"/>
                  <a:ext cx="179546" cy="39624"/>
                  <a:chOff x="5549836" y="4298155"/>
                  <a:chExt cx="179546" cy="39624"/>
                </a:xfrm>
              </p:grpSpPr>
              <p:grpSp>
                <p:nvGrpSpPr>
                  <p:cNvPr id="12512" name="图形 12092"/>
                  <p:cNvGrpSpPr/>
                  <p:nvPr/>
                </p:nvGrpSpPr>
                <p:grpSpPr>
                  <a:xfrm>
                    <a:off x="5551264" y="4299584"/>
                    <a:ext cx="176593" cy="36766"/>
                    <a:chOff x="5551264" y="4299584"/>
                    <a:chExt cx="176593" cy="36766"/>
                  </a:xfrm>
                </p:grpSpPr>
                <p:sp>
                  <p:nvSpPr>
                    <p:cNvPr id="12513" name="任意多边形: 形状 12512"/>
                    <p:cNvSpPr/>
                    <p:nvPr/>
                  </p:nvSpPr>
                  <p:spPr>
                    <a:xfrm>
                      <a:off x="5551264" y="4299584"/>
                      <a:ext cx="134207" cy="36766"/>
                    </a:xfrm>
                    <a:custGeom>
                      <a:avLst/>
                      <a:gdLst>
                        <a:gd name="connsiteX0" fmla="*/ 134207 w 134207"/>
                        <a:gd name="connsiteY0" fmla="*/ 36767 h 36766"/>
                        <a:gd name="connsiteX1" fmla="*/ 0 w 134207"/>
                        <a:gd name="connsiteY1" fmla="*/ 36671 h 36766"/>
                        <a:gd name="connsiteX2" fmla="*/ 0 w 134207"/>
                        <a:gd name="connsiteY2" fmla="*/ 0 h 36766"/>
                        <a:gd name="connsiteX3" fmla="*/ 134207 w 134207"/>
                        <a:gd name="connsiteY3" fmla="*/ 95 h 36766"/>
                        <a:gd name="connsiteX4" fmla="*/ 134207 w 134207"/>
                        <a:gd name="connsiteY4" fmla="*/ 36767 h 36766"/>
                        <a:gd name="connsiteX5" fmla="*/ 115062 w 134207"/>
                        <a:gd name="connsiteY5" fmla="*/ 18383 h 36766"/>
                        <a:gd name="connsiteX6" fmla="*/ 119539 w 134207"/>
                        <a:gd name="connsiteY6" fmla="*/ 22860 h 36766"/>
                        <a:gd name="connsiteX7" fmla="*/ 124015 w 134207"/>
                        <a:gd name="connsiteY7" fmla="*/ 18479 h 36766"/>
                        <a:gd name="connsiteX8" fmla="*/ 119539 w 134207"/>
                        <a:gd name="connsiteY8" fmla="*/ 14002 h 36766"/>
                        <a:gd name="connsiteX9" fmla="*/ 115062 w 134207"/>
                        <a:gd name="connsiteY9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34207" h="36766">
                          <a:moveTo>
                            <a:pt x="134207" y="36767"/>
                          </a:moveTo>
                          <a:lnTo>
                            <a:pt x="0" y="36671"/>
                          </a:lnTo>
                          <a:lnTo>
                            <a:pt x="0" y="0"/>
                          </a:lnTo>
                          <a:lnTo>
                            <a:pt x="134207" y="95"/>
                          </a:lnTo>
                          <a:lnTo>
                            <a:pt x="134207" y="36767"/>
                          </a:lnTo>
                          <a:close/>
                          <a:moveTo>
                            <a:pt x="115062" y="18383"/>
                          </a:moveTo>
                          <a:cubicBezTo>
                            <a:pt x="115062" y="20860"/>
                            <a:pt x="117062" y="22860"/>
                            <a:pt x="119539" y="22860"/>
                          </a:cubicBezTo>
                          <a:cubicBezTo>
                            <a:pt x="122015" y="22860"/>
                            <a:pt x="124015" y="20860"/>
                            <a:pt x="124015" y="18479"/>
                          </a:cubicBezTo>
                          <a:cubicBezTo>
                            <a:pt x="124015" y="16002"/>
                            <a:pt x="122015" y="14002"/>
                            <a:pt x="119539" y="14002"/>
                          </a:cubicBezTo>
                          <a:cubicBezTo>
                            <a:pt x="117062" y="13907"/>
                            <a:pt x="115062" y="15907"/>
                            <a:pt x="115062" y="18383"/>
                          </a:cubicBezTo>
                          <a:close/>
                        </a:path>
                      </a:pathLst>
                    </a:custGeom>
                    <a:solidFill>
                      <a:srgbClr val="2BAF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14" name="任意多边形: 形状 12513"/>
                    <p:cNvSpPr/>
                    <p:nvPr/>
                  </p:nvSpPr>
                  <p:spPr>
                    <a:xfrm>
                      <a:off x="5685472" y="4299584"/>
                      <a:ext cx="8477" cy="36671"/>
                    </a:xfrm>
                    <a:custGeom>
                      <a:avLst/>
                      <a:gdLst>
                        <a:gd name="connsiteX0" fmla="*/ 0 w 8477"/>
                        <a:gd name="connsiteY0" fmla="*/ 0 h 36671"/>
                        <a:gd name="connsiteX1" fmla="*/ 8477 w 8477"/>
                        <a:gd name="connsiteY1" fmla="*/ 0 h 36671"/>
                        <a:gd name="connsiteX2" fmla="*/ 8477 w 8477"/>
                        <a:gd name="connsiteY2" fmla="*/ 36671 h 36671"/>
                        <a:gd name="connsiteX3" fmla="*/ 0 w 8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77" h="36671">
                          <a:moveTo>
                            <a:pt x="0" y="0"/>
                          </a:moveTo>
                          <a:lnTo>
                            <a:pt x="8477" y="0"/>
                          </a:lnTo>
                          <a:lnTo>
                            <a:pt x="8477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15" name="任意多边形: 形状 12514"/>
                    <p:cNvSpPr/>
                    <p:nvPr/>
                  </p:nvSpPr>
                  <p:spPr>
                    <a:xfrm>
                      <a:off x="5693854" y="4299584"/>
                      <a:ext cx="11049" cy="36671"/>
                    </a:xfrm>
                    <a:custGeom>
                      <a:avLst/>
                      <a:gdLst>
                        <a:gd name="connsiteX0" fmla="*/ 0 w 11049"/>
                        <a:gd name="connsiteY0" fmla="*/ 0 h 36671"/>
                        <a:gd name="connsiteX1" fmla="*/ 11049 w 11049"/>
                        <a:gd name="connsiteY1" fmla="*/ 0 h 36671"/>
                        <a:gd name="connsiteX2" fmla="*/ 11049 w 11049"/>
                        <a:gd name="connsiteY2" fmla="*/ 36671 h 36671"/>
                        <a:gd name="connsiteX3" fmla="*/ 0 w 11049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049" h="36671">
                          <a:moveTo>
                            <a:pt x="0" y="0"/>
                          </a:moveTo>
                          <a:lnTo>
                            <a:pt x="11049" y="0"/>
                          </a:lnTo>
                          <a:lnTo>
                            <a:pt x="11049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2BAF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16" name="任意多边形: 形状 12515"/>
                    <p:cNvSpPr/>
                    <p:nvPr/>
                  </p:nvSpPr>
                  <p:spPr>
                    <a:xfrm>
                      <a:off x="5666326" y="4313395"/>
                      <a:ext cx="8953" cy="8953"/>
                    </a:xfrm>
                    <a:custGeom>
                      <a:avLst/>
                      <a:gdLst>
                        <a:gd name="connsiteX0" fmla="*/ 4476 w 8953"/>
                        <a:gd name="connsiteY0" fmla="*/ 8953 h 8953"/>
                        <a:gd name="connsiteX1" fmla="*/ 0 w 8953"/>
                        <a:gd name="connsiteY1" fmla="*/ 4477 h 8953"/>
                        <a:gd name="connsiteX2" fmla="*/ 4476 w 8953"/>
                        <a:gd name="connsiteY2" fmla="*/ 0 h 8953"/>
                        <a:gd name="connsiteX3" fmla="*/ 8953 w 8953"/>
                        <a:gd name="connsiteY3" fmla="*/ 4477 h 8953"/>
                        <a:gd name="connsiteX4" fmla="*/ 4476 w 8953"/>
                        <a:gd name="connsiteY4" fmla="*/ 8953 h 89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53" h="8953">
                          <a:moveTo>
                            <a:pt x="4476" y="8953"/>
                          </a:moveTo>
                          <a:cubicBezTo>
                            <a:pt x="2000" y="8953"/>
                            <a:pt x="95" y="6953"/>
                            <a:pt x="0" y="4477"/>
                          </a:cubicBezTo>
                          <a:cubicBezTo>
                            <a:pt x="0" y="2000"/>
                            <a:pt x="2000" y="0"/>
                            <a:pt x="4476" y="0"/>
                          </a:cubicBezTo>
                          <a:cubicBezTo>
                            <a:pt x="6953" y="0"/>
                            <a:pt x="8953" y="2000"/>
                            <a:pt x="8953" y="4477"/>
                          </a:cubicBezTo>
                          <a:cubicBezTo>
                            <a:pt x="8953" y="6953"/>
                            <a:pt x="6953" y="8953"/>
                            <a:pt x="4476" y="8953"/>
                          </a:cubicBez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17" name="任意多边形: 形状 12516"/>
                    <p:cNvSpPr/>
                    <p:nvPr/>
                  </p:nvSpPr>
                  <p:spPr>
                    <a:xfrm>
                      <a:off x="5704998" y="4299584"/>
                      <a:ext cx="8477" cy="36671"/>
                    </a:xfrm>
                    <a:custGeom>
                      <a:avLst/>
                      <a:gdLst>
                        <a:gd name="connsiteX0" fmla="*/ 0 w 8477"/>
                        <a:gd name="connsiteY0" fmla="*/ 0 h 36671"/>
                        <a:gd name="connsiteX1" fmla="*/ 8478 w 8477"/>
                        <a:gd name="connsiteY1" fmla="*/ 0 h 36671"/>
                        <a:gd name="connsiteX2" fmla="*/ 8478 w 8477"/>
                        <a:gd name="connsiteY2" fmla="*/ 36671 h 36671"/>
                        <a:gd name="connsiteX3" fmla="*/ 0 w 8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77" h="36671">
                          <a:moveTo>
                            <a:pt x="0" y="0"/>
                          </a:moveTo>
                          <a:lnTo>
                            <a:pt x="8478" y="0"/>
                          </a:lnTo>
                          <a:lnTo>
                            <a:pt x="8478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18" name="任意多边形: 形状 12517"/>
                    <p:cNvSpPr/>
                    <p:nvPr/>
                  </p:nvSpPr>
                  <p:spPr>
                    <a:xfrm>
                      <a:off x="5713380" y="4299584"/>
                      <a:ext cx="14477" cy="36671"/>
                    </a:xfrm>
                    <a:custGeom>
                      <a:avLst/>
                      <a:gdLst>
                        <a:gd name="connsiteX0" fmla="*/ 0 w 14477"/>
                        <a:gd name="connsiteY0" fmla="*/ 0 h 36671"/>
                        <a:gd name="connsiteX1" fmla="*/ 14478 w 14477"/>
                        <a:gd name="connsiteY1" fmla="*/ 0 h 36671"/>
                        <a:gd name="connsiteX2" fmla="*/ 14478 w 14477"/>
                        <a:gd name="connsiteY2" fmla="*/ 36671 h 36671"/>
                        <a:gd name="connsiteX3" fmla="*/ 0 w 14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477" h="36671">
                          <a:moveTo>
                            <a:pt x="0" y="0"/>
                          </a:moveTo>
                          <a:lnTo>
                            <a:pt x="14478" y="0"/>
                          </a:lnTo>
                          <a:lnTo>
                            <a:pt x="14478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2BAF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519" name="任意多边形: 形状 12518"/>
                  <p:cNvSpPr/>
                  <p:nvPr/>
                </p:nvSpPr>
                <p:spPr>
                  <a:xfrm>
                    <a:off x="5549836" y="4298155"/>
                    <a:ext cx="137064" cy="39624"/>
                  </a:xfrm>
                  <a:custGeom>
                    <a:avLst/>
                    <a:gdLst>
                      <a:gd name="connsiteX0" fmla="*/ 135636 w 137064"/>
                      <a:gd name="connsiteY0" fmla="*/ 39624 h 39624"/>
                      <a:gd name="connsiteX1" fmla="*/ 135636 w 137064"/>
                      <a:gd name="connsiteY1" fmla="*/ 39624 h 39624"/>
                      <a:gd name="connsiteX2" fmla="*/ 1429 w 137064"/>
                      <a:gd name="connsiteY2" fmla="*/ 39529 h 39624"/>
                      <a:gd name="connsiteX3" fmla="*/ 0 w 137064"/>
                      <a:gd name="connsiteY3" fmla="*/ 38100 h 39624"/>
                      <a:gd name="connsiteX4" fmla="*/ 0 w 137064"/>
                      <a:gd name="connsiteY4" fmla="*/ 1429 h 39624"/>
                      <a:gd name="connsiteX5" fmla="*/ 381 w 137064"/>
                      <a:gd name="connsiteY5" fmla="*/ 381 h 39624"/>
                      <a:gd name="connsiteX6" fmla="*/ 1429 w 137064"/>
                      <a:gd name="connsiteY6" fmla="*/ 0 h 39624"/>
                      <a:gd name="connsiteX7" fmla="*/ 1429 w 137064"/>
                      <a:gd name="connsiteY7" fmla="*/ 0 h 39624"/>
                      <a:gd name="connsiteX8" fmla="*/ 135636 w 137064"/>
                      <a:gd name="connsiteY8" fmla="*/ 95 h 39624"/>
                      <a:gd name="connsiteX9" fmla="*/ 137065 w 137064"/>
                      <a:gd name="connsiteY9" fmla="*/ 1524 h 39624"/>
                      <a:gd name="connsiteX10" fmla="*/ 135636 w 137064"/>
                      <a:gd name="connsiteY10" fmla="*/ 2953 h 39624"/>
                      <a:gd name="connsiteX11" fmla="*/ 135636 w 137064"/>
                      <a:gd name="connsiteY11" fmla="*/ 2953 h 39624"/>
                      <a:gd name="connsiteX12" fmla="*/ 2857 w 137064"/>
                      <a:gd name="connsiteY12" fmla="*/ 2858 h 39624"/>
                      <a:gd name="connsiteX13" fmla="*/ 2857 w 137064"/>
                      <a:gd name="connsiteY13" fmla="*/ 36671 h 39624"/>
                      <a:gd name="connsiteX14" fmla="*/ 135636 w 137064"/>
                      <a:gd name="connsiteY14" fmla="*/ 36767 h 39624"/>
                      <a:gd name="connsiteX15" fmla="*/ 137065 w 137064"/>
                      <a:gd name="connsiteY15" fmla="*/ 38195 h 39624"/>
                      <a:gd name="connsiteX16" fmla="*/ 135636 w 137064"/>
                      <a:gd name="connsiteY16" fmla="*/ 39624 h 39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37064" h="39624">
                        <a:moveTo>
                          <a:pt x="135636" y="39624"/>
                        </a:moveTo>
                        <a:lnTo>
                          <a:pt x="135636" y="39624"/>
                        </a:lnTo>
                        <a:lnTo>
                          <a:pt x="1429" y="39529"/>
                        </a:lnTo>
                        <a:cubicBezTo>
                          <a:pt x="667" y="39529"/>
                          <a:pt x="0" y="38862"/>
                          <a:pt x="0" y="38100"/>
                        </a:cubicBezTo>
                        <a:lnTo>
                          <a:pt x="0" y="1429"/>
                        </a:lnTo>
                        <a:cubicBezTo>
                          <a:pt x="0" y="1048"/>
                          <a:pt x="190" y="667"/>
                          <a:pt x="381" y="381"/>
                        </a:cubicBezTo>
                        <a:cubicBezTo>
                          <a:pt x="667" y="95"/>
                          <a:pt x="1048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35636" y="95"/>
                        </a:lnTo>
                        <a:cubicBezTo>
                          <a:pt x="136398" y="95"/>
                          <a:pt x="137065" y="762"/>
                          <a:pt x="137065" y="1524"/>
                        </a:cubicBezTo>
                        <a:cubicBezTo>
                          <a:pt x="137065" y="2286"/>
                          <a:pt x="136398" y="2953"/>
                          <a:pt x="135636" y="2953"/>
                        </a:cubicBezTo>
                        <a:lnTo>
                          <a:pt x="135636" y="2953"/>
                        </a:lnTo>
                        <a:lnTo>
                          <a:pt x="2857" y="2858"/>
                        </a:lnTo>
                        <a:lnTo>
                          <a:pt x="2857" y="36671"/>
                        </a:lnTo>
                        <a:lnTo>
                          <a:pt x="135636" y="36767"/>
                        </a:lnTo>
                        <a:cubicBezTo>
                          <a:pt x="136398" y="36767"/>
                          <a:pt x="137065" y="37433"/>
                          <a:pt x="137065" y="38195"/>
                        </a:cubicBezTo>
                        <a:cubicBezTo>
                          <a:pt x="137065" y="38957"/>
                          <a:pt x="136398" y="39624"/>
                          <a:pt x="135636" y="39624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0" name="任意多边形: 形状 12519"/>
                  <p:cNvSpPr/>
                  <p:nvPr/>
                </p:nvSpPr>
                <p:spPr>
                  <a:xfrm>
                    <a:off x="5712046" y="4298250"/>
                    <a:ext cx="17335" cy="39528"/>
                  </a:xfrm>
                  <a:custGeom>
                    <a:avLst/>
                    <a:gdLst>
                      <a:gd name="connsiteX0" fmla="*/ 15907 w 17335"/>
                      <a:gd name="connsiteY0" fmla="*/ 39529 h 39528"/>
                      <a:gd name="connsiteX1" fmla="*/ 15907 w 17335"/>
                      <a:gd name="connsiteY1" fmla="*/ 39529 h 39528"/>
                      <a:gd name="connsiteX2" fmla="*/ 1429 w 17335"/>
                      <a:gd name="connsiteY2" fmla="*/ 39529 h 39528"/>
                      <a:gd name="connsiteX3" fmla="*/ 0 w 17335"/>
                      <a:gd name="connsiteY3" fmla="*/ 38100 h 39528"/>
                      <a:gd name="connsiteX4" fmla="*/ 1429 w 17335"/>
                      <a:gd name="connsiteY4" fmla="*/ 36671 h 39528"/>
                      <a:gd name="connsiteX5" fmla="*/ 1429 w 17335"/>
                      <a:gd name="connsiteY5" fmla="*/ 36671 h 39528"/>
                      <a:gd name="connsiteX6" fmla="*/ 14478 w 17335"/>
                      <a:gd name="connsiteY6" fmla="*/ 36671 h 39528"/>
                      <a:gd name="connsiteX7" fmla="*/ 14478 w 17335"/>
                      <a:gd name="connsiteY7" fmla="*/ 2858 h 39528"/>
                      <a:gd name="connsiteX8" fmla="*/ 1429 w 17335"/>
                      <a:gd name="connsiteY8" fmla="*/ 2858 h 39528"/>
                      <a:gd name="connsiteX9" fmla="*/ 0 w 17335"/>
                      <a:gd name="connsiteY9" fmla="*/ 1429 h 39528"/>
                      <a:gd name="connsiteX10" fmla="*/ 1429 w 17335"/>
                      <a:gd name="connsiteY10" fmla="*/ 0 h 39528"/>
                      <a:gd name="connsiteX11" fmla="*/ 1429 w 17335"/>
                      <a:gd name="connsiteY11" fmla="*/ 0 h 39528"/>
                      <a:gd name="connsiteX12" fmla="*/ 15907 w 17335"/>
                      <a:gd name="connsiteY12" fmla="*/ 0 h 39528"/>
                      <a:gd name="connsiteX13" fmla="*/ 16954 w 17335"/>
                      <a:gd name="connsiteY13" fmla="*/ 381 h 39528"/>
                      <a:gd name="connsiteX14" fmla="*/ 17336 w 17335"/>
                      <a:gd name="connsiteY14" fmla="*/ 1429 h 39528"/>
                      <a:gd name="connsiteX15" fmla="*/ 17336 w 17335"/>
                      <a:gd name="connsiteY15" fmla="*/ 38100 h 39528"/>
                      <a:gd name="connsiteX16" fmla="*/ 15907 w 17335"/>
                      <a:gd name="connsiteY16" fmla="*/ 39529 h 39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7335" h="39528">
                        <a:moveTo>
                          <a:pt x="15907" y="39529"/>
                        </a:moveTo>
                        <a:lnTo>
                          <a:pt x="15907" y="39529"/>
                        </a:lnTo>
                        <a:lnTo>
                          <a:pt x="1429" y="39529"/>
                        </a:lnTo>
                        <a:cubicBezTo>
                          <a:pt x="667" y="39529"/>
                          <a:pt x="0" y="38862"/>
                          <a:pt x="0" y="38100"/>
                        </a:cubicBezTo>
                        <a:cubicBezTo>
                          <a:pt x="0" y="37338"/>
                          <a:pt x="667" y="36671"/>
                          <a:pt x="1429" y="36671"/>
                        </a:cubicBezTo>
                        <a:lnTo>
                          <a:pt x="1429" y="36671"/>
                        </a:lnTo>
                        <a:lnTo>
                          <a:pt x="14478" y="36671"/>
                        </a:lnTo>
                        <a:lnTo>
                          <a:pt x="14478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5907" y="0"/>
                        </a:lnTo>
                        <a:cubicBezTo>
                          <a:pt x="16288" y="0"/>
                          <a:pt x="16669" y="191"/>
                          <a:pt x="16954" y="381"/>
                        </a:cubicBezTo>
                        <a:cubicBezTo>
                          <a:pt x="17240" y="667"/>
                          <a:pt x="17336" y="1048"/>
                          <a:pt x="17336" y="1429"/>
                        </a:cubicBezTo>
                        <a:lnTo>
                          <a:pt x="17336" y="38100"/>
                        </a:lnTo>
                        <a:cubicBezTo>
                          <a:pt x="17336" y="38862"/>
                          <a:pt x="16669" y="39529"/>
                          <a:pt x="15907" y="3952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1" name="任意多边形: 形状 12520"/>
                  <p:cNvSpPr/>
                  <p:nvPr/>
                </p:nvSpPr>
                <p:spPr>
                  <a:xfrm>
                    <a:off x="5692520" y="4334922"/>
                    <a:ext cx="13906" cy="2857"/>
                  </a:xfrm>
                  <a:custGeom>
                    <a:avLst/>
                    <a:gdLst>
                      <a:gd name="connsiteX0" fmla="*/ 12478 w 13906"/>
                      <a:gd name="connsiteY0" fmla="*/ 2858 h 2857"/>
                      <a:gd name="connsiteX1" fmla="*/ 12478 w 13906"/>
                      <a:gd name="connsiteY1" fmla="*/ 2858 h 2857"/>
                      <a:gd name="connsiteX2" fmla="*/ 1429 w 13906"/>
                      <a:gd name="connsiteY2" fmla="*/ 2858 h 2857"/>
                      <a:gd name="connsiteX3" fmla="*/ 0 w 13906"/>
                      <a:gd name="connsiteY3" fmla="*/ 1429 h 2857"/>
                      <a:gd name="connsiteX4" fmla="*/ 1429 w 13906"/>
                      <a:gd name="connsiteY4" fmla="*/ 0 h 2857"/>
                      <a:gd name="connsiteX5" fmla="*/ 1429 w 13906"/>
                      <a:gd name="connsiteY5" fmla="*/ 0 h 2857"/>
                      <a:gd name="connsiteX6" fmla="*/ 12478 w 13906"/>
                      <a:gd name="connsiteY6" fmla="*/ 0 h 2857"/>
                      <a:gd name="connsiteX7" fmla="*/ 13906 w 13906"/>
                      <a:gd name="connsiteY7" fmla="*/ 1429 h 2857"/>
                      <a:gd name="connsiteX8" fmla="*/ 12478 w 13906"/>
                      <a:gd name="connsiteY8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906" h="2857">
                        <a:moveTo>
                          <a:pt x="12478" y="2858"/>
                        </a:moveTo>
                        <a:lnTo>
                          <a:pt x="12478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2478" y="0"/>
                        </a:lnTo>
                        <a:cubicBezTo>
                          <a:pt x="13240" y="0"/>
                          <a:pt x="13906" y="667"/>
                          <a:pt x="13906" y="1429"/>
                        </a:cubicBezTo>
                        <a:cubicBezTo>
                          <a:pt x="13906" y="2191"/>
                          <a:pt x="13240" y="2858"/>
                          <a:pt x="12478" y="285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2" name="任意多边形: 形状 12521"/>
                  <p:cNvSpPr/>
                  <p:nvPr/>
                </p:nvSpPr>
                <p:spPr>
                  <a:xfrm>
                    <a:off x="5692425" y="4298250"/>
                    <a:ext cx="14001" cy="2857"/>
                  </a:xfrm>
                  <a:custGeom>
                    <a:avLst/>
                    <a:gdLst>
                      <a:gd name="connsiteX0" fmla="*/ 12573 w 14001"/>
                      <a:gd name="connsiteY0" fmla="*/ 2858 h 2857"/>
                      <a:gd name="connsiteX1" fmla="*/ 12573 w 14001"/>
                      <a:gd name="connsiteY1" fmla="*/ 2858 h 2857"/>
                      <a:gd name="connsiteX2" fmla="*/ 1429 w 14001"/>
                      <a:gd name="connsiteY2" fmla="*/ 2858 h 2857"/>
                      <a:gd name="connsiteX3" fmla="*/ 0 w 14001"/>
                      <a:gd name="connsiteY3" fmla="*/ 1429 h 2857"/>
                      <a:gd name="connsiteX4" fmla="*/ 1429 w 14001"/>
                      <a:gd name="connsiteY4" fmla="*/ 0 h 2857"/>
                      <a:gd name="connsiteX5" fmla="*/ 1429 w 14001"/>
                      <a:gd name="connsiteY5" fmla="*/ 0 h 2857"/>
                      <a:gd name="connsiteX6" fmla="*/ 12573 w 14001"/>
                      <a:gd name="connsiteY6" fmla="*/ 0 h 2857"/>
                      <a:gd name="connsiteX7" fmla="*/ 14002 w 14001"/>
                      <a:gd name="connsiteY7" fmla="*/ 1429 h 2857"/>
                      <a:gd name="connsiteX8" fmla="*/ 12573 w 14001"/>
                      <a:gd name="connsiteY8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001" h="2857">
                        <a:moveTo>
                          <a:pt x="12573" y="2858"/>
                        </a:moveTo>
                        <a:lnTo>
                          <a:pt x="12573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2573" y="0"/>
                        </a:lnTo>
                        <a:cubicBezTo>
                          <a:pt x="13335" y="0"/>
                          <a:pt x="14002" y="667"/>
                          <a:pt x="14002" y="1429"/>
                        </a:cubicBezTo>
                        <a:cubicBezTo>
                          <a:pt x="14002" y="2191"/>
                          <a:pt x="13335" y="2858"/>
                          <a:pt x="12573" y="285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523" name="图形 12092"/>
                <p:cNvGrpSpPr/>
                <p:nvPr/>
              </p:nvGrpSpPr>
              <p:grpSpPr>
                <a:xfrm>
                  <a:off x="5564218" y="4224813"/>
                  <a:ext cx="179546" cy="39624"/>
                  <a:chOff x="5564218" y="4224813"/>
                  <a:chExt cx="179546" cy="39624"/>
                </a:xfrm>
              </p:grpSpPr>
              <p:grpSp>
                <p:nvGrpSpPr>
                  <p:cNvPr id="12524" name="图形 12092"/>
                  <p:cNvGrpSpPr/>
                  <p:nvPr/>
                </p:nvGrpSpPr>
                <p:grpSpPr>
                  <a:xfrm>
                    <a:off x="5565647" y="4226241"/>
                    <a:ext cx="176688" cy="36766"/>
                    <a:chOff x="5565647" y="4226241"/>
                    <a:chExt cx="176688" cy="36766"/>
                  </a:xfrm>
                </p:grpSpPr>
                <p:sp>
                  <p:nvSpPr>
                    <p:cNvPr id="12525" name="任意多边形: 形状 12524"/>
                    <p:cNvSpPr/>
                    <p:nvPr/>
                  </p:nvSpPr>
                  <p:spPr>
                    <a:xfrm>
                      <a:off x="5565647" y="4226241"/>
                      <a:ext cx="134207" cy="36766"/>
                    </a:xfrm>
                    <a:custGeom>
                      <a:avLst/>
                      <a:gdLst>
                        <a:gd name="connsiteX0" fmla="*/ 134207 w 134207"/>
                        <a:gd name="connsiteY0" fmla="*/ 36767 h 36766"/>
                        <a:gd name="connsiteX1" fmla="*/ 0 w 134207"/>
                        <a:gd name="connsiteY1" fmla="*/ 36671 h 36766"/>
                        <a:gd name="connsiteX2" fmla="*/ 0 w 134207"/>
                        <a:gd name="connsiteY2" fmla="*/ 0 h 36766"/>
                        <a:gd name="connsiteX3" fmla="*/ 134207 w 134207"/>
                        <a:gd name="connsiteY3" fmla="*/ 95 h 36766"/>
                        <a:gd name="connsiteX4" fmla="*/ 134207 w 134207"/>
                        <a:gd name="connsiteY4" fmla="*/ 36767 h 36766"/>
                        <a:gd name="connsiteX5" fmla="*/ 115157 w 134207"/>
                        <a:gd name="connsiteY5" fmla="*/ 18383 h 36766"/>
                        <a:gd name="connsiteX6" fmla="*/ 119634 w 134207"/>
                        <a:gd name="connsiteY6" fmla="*/ 22860 h 36766"/>
                        <a:gd name="connsiteX7" fmla="*/ 124111 w 134207"/>
                        <a:gd name="connsiteY7" fmla="*/ 18479 h 36766"/>
                        <a:gd name="connsiteX8" fmla="*/ 119634 w 134207"/>
                        <a:gd name="connsiteY8" fmla="*/ 14002 h 36766"/>
                        <a:gd name="connsiteX9" fmla="*/ 115157 w 134207"/>
                        <a:gd name="connsiteY9" fmla="*/ 18383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34207" h="36766">
                          <a:moveTo>
                            <a:pt x="134207" y="36767"/>
                          </a:moveTo>
                          <a:lnTo>
                            <a:pt x="0" y="36671"/>
                          </a:lnTo>
                          <a:lnTo>
                            <a:pt x="0" y="0"/>
                          </a:lnTo>
                          <a:lnTo>
                            <a:pt x="134207" y="95"/>
                          </a:lnTo>
                          <a:lnTo>
                            <a:pt x="134207" y="36767"/>
                          </a:lnTo>
                          <a:close/>
                          <a:moveTo>
                            <a:pt x="115157" y="18383"/>
                          </a:moveTo>
                          <a:cubicBezTo>
                            <a:pt x="115157" y="20860"/>
                            <a:pt x="117157" y="22860"/>
                            <a:pt x="119634" y="22860"/>
                          </a:cubicBezTo>
                          <a:cubicBezTo>
                            <a:pt x="122111" y="22860"/>
                            <a:pt x="124111" y="20860"/>
                            <a:pt x="124111" y="18479"/>
                          </a:cubicBezTo>
                          <a:cubicBezTo>
                            <a:pt x="124111" y="16002"/>
                            <a:pt x="122111" y="14002"/>
                            <a:pt x="119634" y="14002"/>
                          </a:cubicBezTo>
                          <a:cubicBezTo>
                            <a:pt x="117157" y="14002"/>
                            <a:pt x="115157" y="16002"/>
                            <a:pt x="115157" y="18383"/>
                          </a:cubicBez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6" name="任意多边形: 形状 12525"/>
                    <p:cNvSpPr/>
                    <p:nvPr/>
                  </p:nvSpPr>
                  <p:spPr>
                    <a:xfrm>
                      <a:off x="5699854" y="4226337"/>
                      <a:ext cx="8477" cy="36671"/>
                    </a:xfrm>
                    <a:custGeom>
                      <a:avLst/>
                      <a:gdLst>
                        <a:gd name="connsiteX0" fmla="*/ 0 w 8477"/>
                        <a:gd name="connsiteY0" fmla="*/ 0 h 36671"/>
                        <a:gd name="connsiteX1" fmla="*/ 8477 w 8477"/>
                        <a:gd name="connsiteY1" fmla="*/ 0 h 36671"/>
                        <a:gd name="connsiteX2" fmla="*/ 8477 w 8477"/>
                        <a:gd name="connsiteY2" fmla="*/ 36671 h 36671"/>
                        <a:gd name="connsiteX3" fmla="*/ 0 w 8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77" h="36671">
                          <a:moveTo>
                            <a:pt x="0" y="0"/>
                          </a:moveTo>
                          <a:lnTo>
                            <a:pt x="8477" y="0"/>
                          </a:lnTo>
                          <a:lnTo>
                            <a:pt x="8477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7" name="任意多边形: 形状 12526"/>
                    <p:cNvSpPr/>
                    <p:nvPr/>
                  </p:nvSpPr>
                  <p:spPr>
                    <a:xfrm>
                      <a:off x="5708332" y="4226337"/>
                      <a:ext cx="11049" cy="36671"/>
                    </a:xfrm>
                    <a:custGeom>
                      <a:avLst/>
                      <a:gdLst>
                        <a:gd name="connsiteX0" fmla="*/ 0 w 11049"/>
                        <a:gd name="connsiteY0" fmla="*/ 0 h 36671"/>
                        <a:gd name="connsiteX1" fmla="*/ 11049 w 11049"/>
                        <a:gd name="connsiteY1" fmla="*/ 0 h 36671"/>
                        <a:gd name="connsiteX2" fmla="*/ 11049 w 11049"/>
                        <a:gd name="connsiteY2" fmla="*/ 36671 h 36671"/>
                        <a:gd name="connsiteX3" fmla="*/ 0 w 11049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049" h="36671">
                          <a:moveTo>
                            <a:pt x="0" y="0"/>
                          </a:moveTo>
                          <a:lnTo>
                            <a:pt x="11049" y="0"/>
                          </a:lnTo>
                          <a:lnTo>
                            <a:pt x="11049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8" name="任意多边形: 形状 12527"/>
                    <p:cNvSpPr/>
                    <p:nvPr/>
                  </p:nvSpPr>
                  <p:spPr>
                    <a:xfrm>
                      <a:off x="5680804" y="4240148"/>
                      <a:ext cx="8953" cy="8953"/>
                    </a:xfrm>
                    <a:custGeom>
                      <a:avLst/>
                      <a:gdLst>
                        <a:gd name="connsiteX0" fmla="*/ 4477 w 8953"/>
                        <a:gd name="connsiteY0" fmla="*/ 8954 h 8953"/>
                        <a:gd name="connsiteX1" fmla="*/ 0 w 8953"/>
                        <a:gd name="connsiteY1" fmla="*/ 4477 h 8953"/>
                        <a:gd name="connsiteX2" fmla="*/ 4477 w 8953"/>
                        <a:gd name="connsiteY2" fmla="*/ 0 h 8953"/>
                        <a:gd name="connsiteX3" fmla="*/ 8954 w 8953"/>
                        <a:gd name="connsiteY3" fmla="*/ 4477 h 8953"/>
                        <a:gd name="connsiteX4" fmla="*/ 4477 w 8953"/>
                        <a:gd name="connsiteY4" fmla="*/ 8954 h 89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953" h="8953">
                          <a:moveTo>
                            <a:pt x="4477" y="8954"/>
                          </a:moveTo>
                          <a:cubicBezTo>
                            <a:pt x="2000" y="8954"/>
                            <a:pt x="95" y="6953"/>
                            <a:pt x="0" y="4477"/>
                          </a:cubicBezTo>
                          <a:cubicBezTo>
                            <a:pt x="0" y="2000"/>
                            <a:pt x="2000" y="0"/>
                            <a:pt x="4477" y="0"/>
                          </a:cubicBezTo>
                          <a:cubicBezTo>
                            <a:pt x="6953" y="0"/>
                            <a:pt x="8954" y="2000"/>
                            <a:pt x="8954" y="4477"/>
                          </a:cubicBezTo>
                          <a:cubicBezTo>
                            <a:pt x="8858" y="6953"/>
                            <a:pt x="6858" y="8954"/>
                            <a:pt x="4477" y="8954"/>
                          </a:cubicBez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9" name="任意多边形: 形状 12528"/>
                    <p:cNvSpPr/>
                    <p:nvPr/>
                  </p:nvSpPr>
                  <p:spPr>
                    <a:xfrm>
                      <a:off x="5719381" y="4226337"/>
                      <a:ext cx="8477" cy="36671"/>
                    </a:xfrm>
                    <a:custGeom>
                      <a:avLst/>
                      <a:gdLst>
                        <a:gd name="connsiteX0" fmla="*/ 0 w 8477"/>
                        <a:gd name="connsiteY0" fmla="*/ 0 h 36671"/>
                        <a:gd name="connsiteX1" fmla="*/ 8477 w 8477"/>
                        <a:gd name="connsiteY1" fmla="*/ 0 h 36671"/>
                        <a:gd name="connsiteX2" fmla="*/ 8477 w 8477"/>
                        <a:gd name="connsiteY2" fmla="*/ 36671 h 36671"/>
                        <a:gd name="connsiteX3" fmla="*/ 0 w 8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477" h="36671">
                          <a:moveTo>
                            <a:pt x="0" y="0"/>
                          </a:moveTo>
                          <a:lnTo>
                            <a:pt x="8477" y="0"/>
                          </a:lnTo>
                          <a:lnTo>
                            <a:pt x="8477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30" name="任意多边形: 形状 12529"/>
                    <p:cNvSpPr/>
                    <p:nvPr/>
                  </p:nvSpPr>
                  <p:spPr>
                    <a:xfrm>
                      <a:off x="5727858" y="4226337"/>
                      <a:ext cx="14477" cy="36671"/>
                    </a:xfrm>
                    <a:custGeom>
                      <a:avLst/>
                      <a:gdLst>
                        <a:gd name="connsiteX0" fmla="*/ 0 w 14477"/>
                        <a:gd name="connsiteY0" fmla="*/ 0 h 36671"/>
                        <a:gd name="connsiteX1" fmla="*/ 14478 w 14477"/>
                        <a:gd name="connsiteY1" fmla="*/ 0 h 36671"/>
                        <a:gd name="connsiteX2" fmla="*/ 14478 w 14477"/>
                        <a:gd name="connsiteY2" fmla="*/ 36671 h 36671"/>
                        <a:gd name="connsiteX3" fmla="*/ 0 w 14477"/>
                        <a:gd name="connsiteY3" fmla="*/ 36671 h 366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477" h="36671">
                          <a:moveTo>
                            <a:pt x="0" y="0"/>
                          </a:moveTo>
                          <a:lnTo>
                            <a:pt x="14478" y="0"/>
                          </a:lnTo>
                          <a:lnTo>
                            <a:pt x="14478" y="36671"/>
                          </a:lnTo>
                          <a:lnTo>
                            <a:pt x="0" y="36671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531" name="任意多边形: 形状 12530"/>
                  <p:cNvSpPr/>
                  <p:nvPr/>
                </p:nvSpPr>
                <p:spPr>
                  <a:xfrm>
                    <a:off x="5564218" y="4224813"/>
                    <a:ext cx="137064" cy="39624"/>
                  </a:xfrm>
                  <a:custGeom>
                    <a:avLst/>
                    <a:gdLst>
                      <a:gd name="connsiteX0" fmla="*/ 135636 w 137064"/>
                      <a:gd name="connsiteY0" fmla="*/ 39624 h 39624"/>
                      <a:gd name="connsiteX1" fmla="*/ 135636 w 137064"/>
                      <a:gd name="connsiteY1" fmla="*/ 39624 h 39624"/>
                      <a:gd name="connsiteX2" fmla="*/ 1429 w 137064"/>
                      <a:gd name="connsiteY2" fmla="*/ 39529 h 39624"/>
                      <a:gd name="connsiteX3" fmla="*/ 0 w 137064"/>
                      <a:gd name="connsiteY3" fmla="*/ 38100 h 39624"/>
                      <a:gd name="connsiteX4" fmla="*/ 0 w 137064"/>
                      <a:gd name="connsiteY4" fmla="*/ 1429 h 39624"/>
                      <a:gd name="connsiteX5" fmla="*/ 381 w 137064"/>
                      <a:gd name="connsiteY5" fmla="*/ 381 h 39624"/>
                      <a:gd name="connsiteX6" fmla="*/ 1429 w 137064"/>
                      <a:gd name="connsiteY6" fmla="*/ 0 h 39624"/>
                      <a:gd name="connsiteX7" fmla="*/ 1429 w 137064"/>
                      <a:gd name="connsiteY7" fmla="*/ 0 h 39624"/>
                      <a:gd name="connsiteX8" fmla="*/ 135636 w 137064"/>
                      <a:gd name="connsiteY8" fmla="*/ 95 h 39624"/>
                      <a:gd name="connsiteX9" fmla="*/ 137065 w 137064"/>
                      <a:gd name="connsiteY9" fmla="*/ 1524 h 39624"/>
                      <a:gd name="connsiteX10" fmla="*/ 135636 w 137064"/>
                      <a:gd name="connsiteY10" fmla="*/ 2953 h 39624"/>
                      <a:gd name="connsiteX11" fmla="*/ 135636 w 137064"/>
                      <a:gd name="connsiteY11" fmla="*/ 2953 h 39624"/>
                      <a:gd name="connsiteX12" fmla="*/ 2857 w 137064"/>
                      <a:gd name="connsiteY12" fmla="*/ 2858 h 39624"/>
                      <a:gd name="connsiteX13" fmla="*/ 2857 w 137064"/>
                      <a:gd name="connsiteY13" fmla="*/ 36671 h 39624"/>
                      <a:gd name="connsiteX14" fmla="*/ 135636 w 137064"/>
                      <a:gd name="connsiteY14" fmla="*/ 36767 h 39624"/>
                      <a:gd name="connsiteX15" fmla="*/ 137065 w 137064"/>
                      <a:gd name="connsiteY15" fmla="*/ 38195 h 39624"/>
                      <a:gd name="connsiteX16" fmla="*/ 135636 w 137064"/>
                      <a:gd name="connsiteY16" fmla="*/ 39624 h 39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37064" h="39624">
                        <a:moveTo>
                          <a:pt x="135636" y="39624"/>
                        </a:moveTo>
                        <a:lnTo>
                          <a:pt x="135636" y="39624"/>
                        </a:lnTo>
                        <a:lnTo>
                          <a:pt x="1429" y="39529"/>
                        </a:lnTo>
                        <a:cubicBezTo>
                          <a:pt x="667" y="39529"/>
                          <a:pt x="0" y="38862"/>
                          <a:pt x="0" y="38100"/>
                        </a:cubicBezTo>
                        <a:lnTo>
                          <a:pt x="0" y="1429"/>
                        </a:lnTo>
                        <a:cubicBezTo>
                          <a:pt x="0" y="1048"/>
                          <a:pt x="190" y="667"/>
                          <a:pt x="381" y="381"/>
                        </a:cubicBezTo>
                        <a:cubicBezTo>
                          <a:pt x="667" y="95"/>
                          <a:pt x="1048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35636" y="95"/>
                        </a:lnTo>
                        <a:cubicBezTo>
                          <a:pt x="136398" y="95"/>
                          <a:pt x="137065" y="762"/>
                          <a:pt x="137065" y="1524"/>
                        </a:cubicBezTo>
                        <a:cubicBezTo>
                          <a:pt x="137065" y="2286"/>
                          <a:pt x="136398" y="2953"/>
                          <a:pt x="135636" y="2953"/>
                        </a:cubicBezTo>
                        <a:lnTo>
                          <a:pt x="135636" y="2953"/>
                        </a:lnTo>
                        <a:lnTo>
                          <a:pt x="2857" y="2858"/>
                        </a:lnTo>
                        <a:lnTo>
                          <a:pt x="2857" y="36671"/>
                        </a:lnTo>
                        <a:lnTo>
                          <a:pt x="135636" y="36767"/>
                        </a:lnTo>
                        <a:cubicBezTo>
                          <a:pt x="136398" y="36767"/>
                          <a:pt x="137065" y="37433"/>
                          <a:pt x="137065" y="38195"/>
                        </a:cubicBezTo>
                        <a:cubicBezTo>
                          <a:pt x="137065" y="38957"/>
                          <a:pt x="136493" y="39624"/>
                          <a:pt x="135636" y="39624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2" name="任意多边形: 形状 12531"/>
                  <p:cNvSpPr/>
                  <p:nvPr/>
                </p:nvSpPr>
                <p:spPr>
                  <a:xfrm>
                    <a:off x="5726429" y="4224908"/>
                    <a:ext cx="17335" cy="39528"/>
                  </a:xfrm>
                  <a:custGeom>
                    <a:avLst/>
                    <a:gdLst>
                      <a:gd name="connsiteX0" fmla="*/ 15907 w 17335"/>
                      <a:gd name="connsiteY0" fmla="*/ 39529 h 39528"/>
                      <a:gd name="connsiteX1" fmla="*/ 15907 w 17335"/>
                      <a:gd name="connsiteY1" fmla="*/ 39529 h 39528"/>
                      <a:gd name="connsiteX2" fmla="*/ 1429 w 17335"/>
                      <a:gd name="connsiteY2" fmla="*/ 39529 h 39528"/>
                      <a:gd name="connsiteX3" fmla="*/ 0 w 17335"/>
                      <a:gd name="connsiteY3" fmla="*/ 38100 h 39528"/>
                      <a:gd name="connsiteX4" fmla="*/ 1429 w 17335"/>
                      <a:gd name="connsiteY4" fmla="*/ 36671 h 39528"/>
                      <a:gd name="connsiteX5" fmla="*/ 1429 w 17335"/>
                      <a:gd name="connsiteY5" fmla="*/ 36671 h 39528"/>
                      <a:gd name="connsiteX6" fmla="*/ 14478 w 17335"/>
                      <a:gd name="connsiteY6" fmla="*/ 36671 h 39528"/>
                      <a:gd name="connsiteX7" fmla="*/ 14478 w 17335"/>
                      <a:gd name="connsiteY7" fmla="*/ 2858 h 39528"/>
                      <a:gd name="connsiteX8" fmla="*/ 1429 w 17335"/>
                      <a:gd name="connsiteY8" fmla="*/ 2858 h 39528"/>
                      <a:gd name="connsiteX9" fmla="*/ 0 w 17335"/>
                      <a:gd name="connsiteY9" fmla="*/ 1429 h 39528"/>
                      <a:gd name="connsiteX10" fmla="*/ 1429 w 17335"/>
                      <a:gd name="connsiteY10" fmla="*/ 0 h 39528"/>
                      <a:gd name="connsiteX11" fmla="*/ 1429 w 17335"/>
                      <a:gd name="connsiteY11" fmla="*/ 0 h 39528"/>
                      <a:gd name="connsiteX12" fmla="*/ 15907 w 17335"/>
                      <a:gd name="connsiteY12" fmla="*/ 0 h 39528"/>
                      <a:gd name="connsiteX13" fmla="*/ 16954 w 17335"/>
                      <a:gd name="connsiteY13" fmla="*/ 381 h 39528"/>
                      <a:gd name="connsiteX14" fmla="*/ 17335 w 17335"/>
                      <a:gd name="connsiteY14" fmla="*/ 1429 h 39528"/>
                      <a:gd name="connsiteX15" fmla="*/ 17335 w 17335"/>
                      <a:gd name="connsiteY15" fmla="*/ 38100 h 39528"/>
                      <a:gd name="connsiteX16" fmla="*/ 15907 w 17335"/>
                      <a:gd name="connsiteY16" fmla="*/ 39529 h 39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7335" h="39528">
                        <a:moveTo>
                          <a:pt x="15907" y="39529"/>
                        </a:moveTo>
                        <a:lnTo>
                          <a:pt x="15907" y="39529"/>
                        </a:lnTo>
                        <a:lnTo>
                          <a:pt x="1429" y="39529"/>
                        </a:lnTo>
                        <a:cubicBezTo>
                          <a:pt x="667" y="39529"/>
                          <a:pt x="0" y="38862"/>
                          <a:pt x="0" y="38100"/>
                        </a:cubicBezTo>
                        <a:cubicBezTo>
                          <a:pt x="0" y="37338"/>
                          <a:pt x="667" y="36671"/>
                          <a:pt x="1429" y="36671"/>
                        </a:cubicBezTo>
                        <a:lnTo>
                          <a:pt x="1429" y="36671"/>
                        </a:lnTo>
                        <a:lnTo>
                          <a:pt x="14478" y="36671"/>
                        </a:lnTo>
                        <a:lnTo>
                          <a:pt x="14478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5907" y="0"/>
                        </a:lnTo>
                        <a:cubicBezTo>
                          <a:pt x="16288" y="0"/>
                          <a:pt x="16669" y="191"/>
                          <a:pt x="16954" y="381"/>
                        </a:cubicBezTo>
                        <a:cubicBezTo>
                          <a:pt x="17240" y="667"/>
                          <a:pt x="17335" y="1048"/>
                          <a:pt x="17335" y="1429"/>
                        </a:cubicBezTo>
                        <a:lnTo>
                          <a:pt x="17335" y="38100"/>
                        </a:lnTo>
                        <a:cubicBezTo>
                          <a:pt x="17335" y="38957"/>
                          <a:pt x="16764" y="39529"/>
                          <a:pt x="15907" y="3952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3" name="任意多边形: 形状 12532"/>
                  <p:cNvSpPr/>
                  <p:nvPr/>
                </p:nvSpPr>
                <p:spPr>
                  <a:xfrm>
                    <a:off x="5706903" y="4261579"/>
                    <a:ext cx="13915" cy="2857"/>
                  </a:xfrm>
                  <a:custGeom>
                    <a:avLst/>
                    <a:gdLst>
                      <a:gd name="connsiteX0" fmla="*/ 12478 w 13915"/>
                      <a:gd name="connsiteY0" fmla="*/ 2858 h 2857"/>
                      <a:gd name="connsiteX1" fmla="*/ 12478 w 13915"/>
                      <a:gd name="connsiteY1" fmla="*/ 2858 h 2857"/>
                      <a:gd name="connsiteX2" fmla="*/ 1429 w 13915"/>
                      <a:gd name="connsiteY2" fmla="*/ 2858 h 2857"/>
                      <a:gd name="connsiteX3" fmla="*/ 0 w 13915"/>
                      <a:gd name="connsiteY3" fmla="*/ 1429 h 2857"/>
                      <a:gd name="connsiteX4" fmla="*/ 1429 w 13915"/>
                      <a:gd name="connsiteY4" fmla="*/ 0 h 2857"/>
                      <a:gd name="connsiteX5" fmla="*/ 1429 w 13915"/>
                      <a:gd name="connsiteY5" fmla="*/ 0 h 2857"/>
                      <a:gd name="connsiteX6" fmla="*/ 12478 w 13915"/>
                      <a:gd name="connsiteY6" fmla="*/ 0 h 2857"/>
                      <a:gd name="connsiteX7" fmla="*/ 13906 w 13915"/>
                      <a:gd name="connsiteY7" fmla="*/ 1429 h 2857"/>
                      <a:gd name="connsiteX8" fmla="*/ 12478 w 13915"/>
                      <a:gd name="connsiteY8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915" h="2857">
                        <a:moveTo>
                          <a:pt x="12478" y="2858"/>
                        </a:moveTo>
                        <a:lnTo>
                          <a:pt x="12478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2478" y="0"/>
                        </a:lnTo>
                        <a:cubicBezTo>
                          <a:pt x="13240" y="0"/>
                          <a:pt x="13906" y="667"/>
                          <a:pt x="13906" y="1429"/>
                        </a:cubicBezTo>
                        <a:cubicBezTo>
                          <a:pt x="14002" y="2286"/>
                          <a:pt x="13335" y="2858"/>
                          <a:pt x="12478" y="285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4" name="任意多边形: 形状 12533"/>
                  <p:cNvSpPr/>
                  <p:nvPr/>
                </p:nvSpPr>
                <p:spPr>
                  <a:xfrm>
                    <a:off x="5706903" y="4224908"/>
                    <a:ext cx="14001" cy="2857"/>
                  </a:xfrm>
                  <a:custGeom>
                    <a:avLst/>
                    <a:gdLst>
                      <a:gd name="connsiteX0" fmla="*/ 12573 w 14001"/>
                      <a:gd name="connsiteY0" fmla="*/ 2858 h 2857"/>
                      <a:gd name="connsiteX1" fmla="*/ 12573 w 14001"/>
                      <a:gd name="connsiteY1" fmla="*/ 2858 h 2857"/>
                      <a:gd name="connsiteX2" fmla="*/ 1429 w 14001"/>
                      <a:gd name="connsiteY2" fmla="*/ 2858 h 2857"/>
                      <a:gd name="connsiteX3" fmla="*/ 0 w 14001"/>
                      <a:gd name="connsiteY3" fmla="*/ 1429 h 2857"/>
                      <a:gd name="connsiteX4" fmla="*/ 1429 w 14001"/>
                      <a:gd name="connsiteY4" fmla="*/ 0 h 2857"/>
                      <a:gd name="connsiteX5" fmla="*/ 1429 w 14001"/>
                      <a:gd name="connsiteY5" fmla="*/ 0 h 2857"/>
                      <a:gd name="connsiteX6" fmla="*/ 12573 w 14001"/>
                      <a:gd name="connsiteY6" fmla="*/ 0 h 2857"/>
                      <a:gd name="connsiteX7" fmla="*/ 14002 w 14001"/>
                      <a:gd name="connsiteY7" fmla="*/ 1429 h 2857"/>
                      <a:gd name="connsiteX8" fmla="*/ 12573 w 14001"/>
                      <a:gd name="connsiteY8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001" h="2857">
                        <a:moveTo>
                          <a:pt x="12573" y="2858"/>
                        </a:moveTo>
                        <a:lnTo>
                          <a:pt x="12573" y="2858"/>
                        </a:lnTo>
                        <a:lnTo>
                          <a:pt x="1429" y="2858"/>
                        </a:lnTo>
                        <a:cubicBezTo>
                          <a:pt x="667" y="2858"/>
                          <a:pt x="0" y="2191"/>
                          <a:pt x="0" y="1429"/>
                        </a:cubicBezTo>
                        <a:cubicBezTo>
                          <a:pt x="0" y="667"/>
                          <a:pt x="667" y="0"/>
                          <a:pt x="1429" y="0"/>
                        </a:cubicBezTo>
                        <a:lnTo>
                          <a:pt x="1429" y="0"/>
                        </a:lnTo>
                        <a:lnTo>
                          <a:pt x="12573" y="0"/>
                        </a:lnTo>
                        <a:cubicBezTo>
                          <a:pt x="13335" y="0"/>
                          <a:pt x="14002" y="667"/>
                          <a:pt x="14002" y="1429"/>
                        </a:cubicBezTo>
                        <a:cubicBezTo>
                          <a:pt x="14002" y="2191"/>
                          <a:pt x="13335" y="2858"/>
                          <a:pt x="12573" y="285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29" name="矩形 28"/>
          <p:cNvSpPr/>
          <p:nvPr/>
        </p:nvSpPr>
        <p:spPr>
          <a:xfrm>
            <a:off x="3446436" y="306073"/>
            <a:ext cx="585791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说出下列小数的实际含义。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2482850" y="2012950"/>
            <a:ext cx="5763262" cy="1859941"/>
            <a:chOff x="785786" y="4714884"/>
            <a:chExt cx="4056188" cy="1051990"/>
          </a:xfrm>
        </p:grpSpPr>
        <p:sp>
          <p:nvSpPr>
            <p:cNvPr id="36" name="矩形 35"/>
            <p:cNvSpPr/>
            <p:nvPr/>
          </p:nvSpPr>
          <p:spPr>
            <a:xfrm>
              <a:off x="853133" y="4714884"/>
              <a:ext cx="1059180" cy="330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0.3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米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3688249" y="4714884"/>
              <a:ext cx="1153725" cy="330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0.7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米　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85786" y="5429264"/>
              <a:ext cx="1249680" cy="330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23.5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元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3557681" y="5436807"/>
              <a:ext cx="1059180" cy="330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7.2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元</a:t>
              </a:r>
            </a:p>
          </p:txBody>
        </p:sp>
      </p:grpSp>
      <p:sp>
        <p:nvSpPr>
          <p:cNvPr id="48" name="椭圆 47"/>
          <p:cNvSpPr/>
          <p:nvPr/>
        </p:nvSpPr>
        <p:spPr>
          <a:xfrm>
            <a:off x="3992880" y="1918335"/>
            <a:ext cx="1857375" cy="6781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7743825" y="1888490"/>
            <a:ext cx="1857375" cy="73850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</a:p>
          <a:p>
            <a:pPr algn="ctr"/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88723" y="3210255"/>
            <a:ext cx="2357454" cy="71438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</a:t>
            </a:r>
          </a:p>
        </p:txBody>
      </p:sp>
      <p:sp>
        <p:nvSpPr>
          <p:cNvPr id="52" name="椭圆 51"/>
          <p:cNvSpPr/>
          <p:nvPr/>
        </p:nvSpPr>
        <p:spPr>
          <a:xfrm>
            <a:off x="7637145" y="3243580"/>
            <a:ext cx="2357755" cy="71564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</a:t>
            </a:r>
          </a:p>
          <a:p>
            <a:pPr algn="ctr"/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8" grpId="0" bldLvl="0" animBg="1"/>
      <p:bldP spid="49" grpId="0" bldLvl="0" animBg="1"/>
      <p:bldP spid="50" grpId="0" bldLvl="0" animBg="1"/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952728" y="3836664"/>
            <a:ext cx="2545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○</a:t>
            </a:r>
            <a:r>
              <a:rPr 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4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96132" y="3877622"/>
            <a:ext cx="1935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○</a:t>
            </a:r>
            <a:r>
              <a:rPr 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38</a:t>
            </a:r>
            <a:endParaRPr lang="zh-CN" altLang="en-US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952728" y="5507364"/>
            <a:ext cx="25069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286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○</a:t>
            </a:r>
            <a:r>
              <a:rPr lang="en-US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384</a:t>
            </a:r>
            <a:endParaRPr lang="zh-CN" altLang="en-US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81818" y="5507364"/>
            <a:ext cx="279273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1029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○</a:t>
            </a:r>
            <a:r>
              <a:rPr lang="en-US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978</a:t>
            </a:r>
            <a:endParaRPr lang="zh-CN" altLang="en-US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67108" y="3877622"/>
            <a:ext cx="52260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&gt;</a:t>
            </a:r>
            <a:endParaRPr lang="en-US" altLang="en-US" sz="40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78180" y="5578802"/>
            <a:ext cx="52260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&gt;</a:t>
            </a:r>
            <a:endParaRPr lang="en-US" altLang="en-US" sz="40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91900" y="5578802"/>
            <a:ext cx="52260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&lt;</a:t>
            </a:r>
            <a:endParaRPr lang="en-US" altLang="en-US" sz="40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10512" y="3949060"/>
            <a:ext cx="52260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&lt;</a:t>
            </a:r>
            <a:endParaRPr lang="en-US" altLang="en-US" sz="40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6" name="小憩一下" descr="7b0a202020202274657874626f78223a20227b5c2263617465676f72795f69645c223a31303530312c5c2269645c223a32303334303936307d220a7d0a"/>
          <p:cNvGrpSpPr/>
          <p:nvPr/>
        </p:nvGrpSpPr>
        <p:grpSpPr>
          <a:xfrm>
            <a:off x="1732682" y="1371412"/>
            <a:ext cx="8947785" cy="2263775"/>
            <a:chOff x="4357" y="31"/>
            <a:chExt cx="11339" cy="5776"/>
          </a:xfrm>
        </p:grpSpPr>
        <p:pic>
          <p:nvPicPr>
            <p:cNvPr id="7" name="图片 6" descr="横着-4-商务-ok_复制_横-5"/>
            <p:cNvPicPr>
              <a:picLocks noChangeAspect="1"/>
            </p:cNvPicPr>
            <p:nvPr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357" y="31"/>
              <a:ext cx="11339" cy="577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188" y="2175"/>
              <a:ext cx="9046" cy="148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32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汉仪刚艺体-85W" panose="00020600040101010101" charset="-122"/>
                </a:rPr>
                <a:t>在各题的 ○ 里填上“&gt;”“&lt;”或“=”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9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6" name="图片 5" descr="C:\Users\juziuu\Desktop\文本框Q4-一橙\旧版 横11+竖8（总结计划）\10.svg10"/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05840" y="3181985"/>
            <a:ext cx="9983470" cy="287210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051810" y="4167505"/>
            <a:ext cx="6152515" cy="855980"/>
            <a:chOff x="5027" y="5327"/>
            <a:chExt cx="8987" cy="1348"/>
          </a:xfrm>
        </p:grpSpPr>
        <p:sp>
          <p:nvSpPr>
            <p:cNvPr id="23" name="圆角矩形 22"/>
            <p:cNvSpPr/>
            <p:nvPr/>
          </p:nvSpPr>
          <p:spPr>
            <a:xfrm>
              <a:off x="9242" y="5327"/>
              <a:ext cx="4772" cy="1348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027" y="5327"/>
              <a:ext cx="8709" cy="1348"/>
              <a:chOff x="5027" y="5327"/>
              <a:chExt cx="8709" cy="1348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5027" y="5327"/>
                <a:ext cx="3542" cy="1348"/>
              </a:xfrm>
              <a:prstGeom prst="round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306" y="5652"/>
                <a:ext cx="2994" cy="698"/>
                <a:chOff x="5100" y="5724"/>
                <a:chExt cx="2994" cy="698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5100" y="5724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6237" y="5724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7373" y="5724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9698" y="5688"/>
                <a:ext cx="4038" cy="734"/>
                <a:chOff x="4743" y="5760"/>
                <a:chExt cx="4038" cy="734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4743" y="5760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5862" y="5760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6982" y="5794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8060" y="5796"/>
                  <a:ext cx="721" cy="698"/>
                </a:xfrm>
                <a:prstGeom prst="rect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4" name="汉仪旗黑-55简" descr="7b0a202020202274657874626f78223a20227b5c2263617465676f72795f69645c223a31303530312c5c2269645c223a32303334313538327d220a7d0a"/>
          <p:cNvGrpSpPr/>
          <p:nvPr/>
        </p:nvGrpSpPr>
        <p:grpSpPr>
          <a:xfrm>
            <a:off x="3668925" y="79375"/>
            <a:ext cx="6325975" cy="1508760"/>
            <a:chOff x="5424" y="-391"/>
            <a:chExt cx="9039" cy="4605"/>
          </a:xfrm>
        </p:grpSpPr>
        <p:pic>
          <p:nvPicPr>
            <p:cNvPr id="25" name="图片 24" descr="C:\Users\juziuu\Desktop\文本框Q4-一橙\旧版 横11+竖8（总结计划）\旧版预览图_画板 1.svg旧版预览图_画板 1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5424" y="-391"/>
              <a:ext cx="9039" cy="460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784" y="862"/>
              <a:ext cx="7591" cy="2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>
                  <a:sym typeface="+mn-ea"/>
                </a:rPr>
                <a:t> </a:t>
              </a:r>
              <a:r>
                <a:rPr lang="en-US" altLang="zh-CN" sz="2800" b="1">
                  <a:solidFill>
                    <a:srgbClr val="FF0000"/>
                  </a:solidFill>
                  <a:sym typeface="+mn-ea"/>
                </a:rPr>
                <a:t>             </a:t>
              </a: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如果这些卡片分别代表两个数,你觉得哪个数会较大?</a:t>
              </a:r>
              <a:endParaRPr lang="zh-CN" altLang="en-US" sz="2800" b="1">
                <a:solidFill>
                  <a:srgbClr val="FF0000"/>
                </a:solidFill>
                <a:latin typeface="汉仪旗黑-55简" panose="00020600040101010101" charset="-128"/>
                <a:ea typeface="汉仪旗黑-55简" panose="00020600040101010101" charset="-128"/>
                <a:sym typeface="+mn-ea"/>
              </a:endParaRPr>
            </a:p>
          </p:txBody>
        </p:sp>
      </p:grpSp>
      <p:grpSp>
        <p:nvGrpSpPr>
          <p:cNvPr id="30" name="糖果" descr="7b0a202020202274657874626f78223a20227b5c2263617465676f72795f69645c223a31303530322c5c2269645c223a32303334313832377d220a7d0a"/>
          <p:cNvGrpSpPr/>
          <p:nvPr/>
        </p:nvGrpSpPr>
        <p:grpSpPr>
          <a:xfrm>
            <a:off x="5631180" y="2115185"/>
            <a:ext cx="3128645" cy="1425575"/>
            <a:chOff x="6199" y="3667"/>
            <a:chExt cx="6803" cy="3466"/>
          </a:xfrm>
        </p:grpSpPr>
        <p:pic>
          <p:nvPicPr>
            <p:cNvPr id="31" name="图片 30" descr="横-07"/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6199" y="3667"/>
              <a:ext cx="6803" cy="3466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8989" y="4367"/>
              <a:ext cx="1092" cy="17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汉仪刚艺体-85W" panose="00020600040101010101" charset="-122"/>
                </a:rPr>
                <a:t>大</a:t>
              </a:r>
            </a:p>
          </p:txBody>
        </p:sp>
      </p:grpSp>
      <p:grpSp>
        <p:nvGrpSpPr>
          <p:cNvPr id="34" name="糖果" descr="7b0a202020202274657874626f78223a20227b5c2263617465676f72795f69645c223a31303530322c5c2269645c223a32303334313832377d220a7d0a"/>
          <p:cNvGrpSpPr/>
          <p:nvPr/>
        </p:nvGrpSpPr>
        <p:grpSpPr>
          <a:xfrm>
            <a:off x="2148205" y="2066290"/>
            <a:ext cx="3128645" cy="1425575"/>
            <a:chOff x="6199" y="3667"/>
            <a:chExt cx="6803" cy="3466"/>
          </a:xfrm>
        </p:grpSpPr>
        <p:pic>
          <p:nvPicPr>
            <p:cNvPr id="35" name="图片 34" descr="横-07"/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6199" y="3667"/>
              <a:ext cx="6803" cy="3466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8989" y="4367"/>
              <a:ext cx="1092" cy="17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0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汉仪刚艺体-85W" panose="00020600040101010101" charset="-122"/>
                </a:rPr>
                <a:t>小</a:t>
              </a:r>
            </a:p>
          </p:txBody>
        </p:sp>
      </p:grpSp>
      <p:grpSp>
        <p:nvGrpSpPr>
          <p:cNvPr id="39" name="组合 38" descr="7b0a202020202274657874626f78223a20227b5c2263617465676f72795f69645c223a31303530322c5c2269645c223a32303334313730317d220a7d0a"/>
          <p:cNvGrpSpPr/>
          <p:nvPr/>
        </p:nvGrpSpPr>
        <p:grpSpPr>
          <a:xfrm>
            <a:off x="8691245" y="1566545"/>
            <a:ext cx="3028950" cy="1543050"/>
            <a:chOff x="7215" y="4185"/>
            <a:chExt cx="4770" cy="2430"/>
          </a:xfrm>
        </p:grpSpPr>
        <p:pic>
          <p:nvPicPr>
            <p:cNvPr id="40" name="图片 39" descr="画板 14"/>
            <p:cNvPicPr>
              <a:picLocks noChangeAspect="1"/>
            </p:cNvPicPr>
            <p:nvPr/>
          </p:nvPicPr>
          <p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7215" y="4185"/>
              <a:ext cx="4770" cy="243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7999" y="5290"/>
              <a:ext cx="254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800" b="1">
                  <a:solidFill>
                    <a:srgbClr val="FF0000"/>
                  </a:solidFill>
                </a:rPr>
                <a:t>为什么？</a:t>
              </a:r>
            </a:p>
          </p:txBody>
        </p:sp>
      </p:grpSp>
      <p:sp>
        <p:nvSpPr>
          <p:cNvPr id="43" name="椭圆 42"/>
          <p:cNvSpPr/>
          <p:nvPr/>
        </p:nvSpPr>
        <p:spPr>
          <a:xfrm>
            <a:off x="4613275" y="4559300"/>
            <a:ext cx="121920" cy="914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368030" y="4594225"/>
            <a:ext cx="121920" cy="914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 descr="7b0a202020202274657874626f78223a20227b5c2263617465676f72795f69645c223a31303530312c5c2269645c223a32303334323032387d220a7d0a"/>
          <p:cNvGrpSpPr/>
          <p:nvPr/>
        </p:nvGrpSpPr>
        <p:grpSpPr>
          <a:xfrm>
            <a:off x="3051175" y="5335905"/>
            <a:ext cx="6106160" cy="878054"/>
            <a:chOff x="5369" y="3509"/>
            <a:chExt cx="8462" cy="3781"/>
          </a:xfrm>
        </p:grpSpPr>
        <p:sp>
          <p:nvSpPr>
            <p:cNvPr id="60" name="圆角矩形 5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211" y="4051"/>
              <a:ext cx="6778" cy="26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现在你觉得哪个小数会比较大?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3" grpId="1" animBg="1"/>
      <p:bldP spid="58" grpId="0" bldLvl="0" animBg="1"/>
      <p:bldP spid="5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8535" y="2917668"/>
            <a:ext cx="7275916" cy="102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 descr="7b0a202020202274657874626f78223a20227b5c2263617465676f72795f69645c223a31303434372c5c2269645c223a32303334303130377d220a7d0a"/>
          <p:cNvGrpSpPr/>
          <p:nvPr/>
        </p:nvGrpSpPr>
        <p:grpSpPr>
          <a:xfrm>
            <a:off x="2032635" y="1692910"/>
            <a:ext cx="6988810" cy="746258"/>
            <a:chOff x="5236" y="3419"/>
            <a:chExt cx="8636" cy="3959"/>
          </a:xfrm>
        </p:grpSpPr>
        <p:grpSp>
          <p:nvGrpSpPr>
            <p:cNvPr id="45" name="组合 44"/>
            <p:cNvGrpSpPr/>
            <p:nvPr/>
          </p:nvGrpSpPr>
          <p:grpSpPr>
            <a:xfrm>
              <a:off x="5236" y="3419"/>
              <a:ext cx="8636" cy="3959"/>
              <a:chOff x="6387921" y="1083204"/>
              <a:chExt cx="5483934" cy="2514081"/>
            </a:xfrm>
          </p:grpSpPr>
          <p:sp>
            <p:nvSpPr>
              <p:cNvPr id="38" name="矩形 37"/>
              <p:cNvSpPr>
                <a:spLocks noChangeAspect="1"/>
              </p:cNvSpPr>
              <p:nvPr/>
            </p:nvSpPr>
            <p:spPr>
              <a:xfrm>
                <a:off x="6387921" y="1083204"/>
                <a:ext cx="5483934" cy="2514081"/>
              </a:xfrm>
              <a:prstGeom prst="rect">
                <a:avLst/>
              </a:prstGeom>
              <a:solidFill>
                <a:srgbClr val="E269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>
                <a:off x="6387921" y="2287194"/>
                <a:ext cx="1892479" cy="1310091"/>
              </a:xfrm>
              <a:prstGeom prst="rtTriangle">
                <a:avLst/>
              </a:prstGeom>
              <a:solidFill>
                <a:srgbClr val="FFF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 rot="10800000">
                <a:off x="9979376" y="1083204"/>
                <a:ext cx="1892479" cy="1310091"/>
              </a:xfrm>
              <a:prstGeom prst="rtTriangle">
                <a:avLst/>
              </a:prstGeom>
              <a:solidFill>
                <a:srgbClr val="FFF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766560" y="1409718"/>
                <a:ext cx="4927600" cy="1967154"/>
              </a:xfrm>
              <a:prstGeom prst="rect">
                <a:avLst/>
              </a:prstGeom>
              <a:solidFill>
                <a:srgbClr val="DC4C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695440" y="1346468"/>
                <a:ext cx="4927600" cy="19671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780" y="4099"/>
              <a:ext cx="7570" cy="2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latin typeface="+mn-ea"/>
                  <a:sym typeface="+mn-ea"/>
                </a:rPr>
                <a:t>四名男生参加跳高比赛，成绩如下表。</a:t>
              </a:r>
              <a:endParaRPr lang="zh-CN" altLang="en-US" sz="2800" b="1" dirty="0">
                <a:solidFill>
                  <a:srgbClr val="D2BC00"/>
                </a:solidFill>
                <a:latin typeface="+mn-ea"/>
                <a:ea typeface="汉仪中黑简" panose="02010600000101010101" charset="-122"/>
                <a:sym typeface="+mn-ea"/>
              </a:endParaRPr>
            </a:p>
          </p:txBody>
        </p:sp>
      </p:grpSp>
      <p:grpSp>
        <p:nvGrpSpPr>
          <p:cNvPr id="23" name="组合 22" descr="7b0a202020202274657874626f78223a20227b5c2263617465676f72795f69645c223a31303531332c5c2269645c223a32303334313930357d220a7d0a"/>
          <p:cNvGrpSpPr/>
          <p:nvPr/>
        </p:nvGrpSpPr>
        <p:grpSpPr>
          <a:xfrm>
            <a:off x="1363345" y="4211320"/>
            <a:ext cx="3413125" cy="1727835"/>
            <a:chOff x="4713" y="2850"/>
            <a:chExt cx="9540" cy="4860"/>
          </a:xfrm>
        </p:grpSpPr>
        <p:pic>
          <p:nvPicPr>
            <p:cNvPr id="24" name="图片 23" descr="二次元不规则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13" y="2850"/>
              <a:ext cx="9540" cy="48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5399" y="4117"/>
              <a:ext cx="8343" cy="3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>
                  <a:ln w="10160">
                    <a:noFill/>
                    <a:prstDash val="solid"/>
                  </a:ln>
                  <a:solidFill>
                    <a:schemeClr val="tx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汉仪中楷简" panose="02010600000101010101" charset="-122"/>
                  <a:ea typeface="汉仪中楷简" panose="02010600000101010101" charset="-122"/>
                </a:rPr>
                <a:t>   </a:t>
              </a:r>
              <a:r>
                <a:rPr lang="zh-CN" altLang="en-US" sz="3200">
                  <a:ln w="10160">
                    <a:noFill/>
                    <a:prstDash val="solid"/>
                  </a:ln>
                  <a:solidFill>
                    <a:schemeClr val="tx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汉仪中楷简" panose="02010600000101010101" charset="-122"/>
                  <a:ea typeface="汉仪中楷简" panose="02010600000101010101" charset="-122"/>
                </a:rPr>
                <a:t>你能排出他们的名次吗?</a:t>
              </a:r>
            </a:p>
          </p:txBody>
        </p:sp>
      </p:grpSp>
      <p:grpSp>
        <p:nvGrpSpPr>
          <p:cNvPr id="26" name="弯曲的文本框" descr="7b0a202020202274657874626f78223a20227b5c2263617465676f72795f69645c223a31303531332c5c2269645c223a32303239363236377d220a7d0a"/>
          <p:cNvGrpSpPr/>
          <p:nvPr/>
        </p:nvGrpSpPr>
        <p:grpSpPr>
          <a:xfrm>
            <a:off x="5945505" y="4041775"/>
            <a:ext cx="5688965" cy="2329815"/>
            <a:chOff x="6682" y="3699"/>
            <a:chExt cx="6022" cy="3402"/>
          </a:xfrm>
        </p:grpSpPr>
        <p:pic>
          <p:nvPicPr>
            <p:cNvPr id="27" name="图片 26" descr="F:\稻壳-阿源设计\H活动供稿\2020-01-07-文本框\SVG-横着\横着_商务 5.svg横着_商务 5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682" y="3699"/>
              <a:ext cx="6022" cy="3402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7385" y="4380"/>
              <a:ext cx="3804" cy="20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汉仪铸字招牌黑W" panose="00020600040101010101" charset="-122"/>
                </a:rPr>
                <a:t>    </a:t>
              </a:r>
              <a:r>
                <a:rPr lang="zh-CN" altLang="en-US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汉仪铸字招牌黑W" panose="00020600040101010101" charset="-122"/>
                </a:rPr>
                <a:t>以小组为单位讨论交流:你是怎样排列的?为什么这样排列?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82749" y="1477618"/>
            <a:ext cx="608143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710" b="0" dirty="0">
                <a:latin typeface="+mn-ea"/>
                <a:ea typeface="+mn-ea"/>
              </a:rPr>
              <a:t> </a:t>
            </a:r>
            <a:r>
              <a:rPr lang="zh-CN" altLang="en-US" sz="2710" b="0" dirty="0">
                <a:latin typeface="+mn-ea"/>
                <a:ea typeface="+mn-ea"/>
              </a:rPr>
              <a:t>四名男生参加跳高比赛，成绩如下表。</a:t>
            </a:r>
            <a:endParaRPr lang="en-US" altLang="zh-CN" sz="2710" b="0" dirty="0">
              <a:latin typeface="+mn-ea"/>
              <a:ea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5365" y="2078833"/>
            <a:ext cx="7275916" cy="102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19597" y="3246315"/>
            <a:ext cx="3107799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710" b="0" dirty="0">
                <a:latin typeface="+mn-ea"/>
                <a:ea typeface="+mn-ea"/>
              </a:rPr>
              <a:t>请</a:t>
            </a:r>
            <a:r>
              <a:rPr lang="zh-CN" altLang="en-US" sz="2710" b="0" dirty="0" smtClean="0">
                <a:latin typeface="+mn-ea"/>
                <a:ea typeface="+mn-ea"/>
              </a:rPr>
              <a:t>给他们排出名次。</a:t>
            </a:r>
            <a:endParaRPr lang="en-US" altLang="zh-CN" sz="2710" b="0" dirty="0">
              <a:latin typeface="+mn-ea"/>
              <a:ea typeface="+mn-ea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597" y="3842925"/>
            <a:ext cx="3399215" cy="43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8515" y="4276090"/>
            <a:ext cx="7741920" cy="215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925,&quot;width&quot;:1263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669</Words>
  <Application>Microsoft Office PowerPoint</Application>
  <PresentationFormat>自定义</PresentationFormat>
  <Paragraphs>78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2141</cp:revision>
  <dcterms:created xsi:type="dcterms:W3CDTF">2017-11-13T08:28:00Z</dcterms:created>
  <dcterms:modified xsi:type="dcterms:W3CDTF">2021-12-07T02:33:53Z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  <property fmtid="{D5CDD505-2E9C-101B-9397-08002B2CF9AE}" pid="4" name="KSOSaveFontToCloudKey">
    <vt:lpwstr>1293758913_cloud</vt:lpwstr>
  </property>
</Properties>
</file>